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4.xml" ContentType="application/vnd.openxmlformats-officedocument.presentationml.tags+xml"/>
  <Override PartName="/ppt/notesSlides/notesSlide38.xml" ContentType="application/vnd.openxmlformats-officedocument.presentationml.notesSlide+xml"/>
  <Override PartName="/ppt/tags/tag25.xml" ContentType="application/vnd.openxmlformats-officedocument.presentationml.tags+xml"/>
  <Override PartName="/ppt/notesSlides/notesSlide39.xml" ContentType="application/vnd.openxmlformats-officedocument.presentationml.notesSlide+xml"/>
  <Override PartName="/ppt/tags/tag26.xml" ContentType="application/vnd.openxmlformats-officedocument.presentationml.tags+xml"/>
  <Override PartName="/ppt/notesSlides/notesSlide40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2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9.xml" ContentType="application/vnd.openxmlformats-officedocument.presentationml.tags+xml"/>
  <Override PartName="/ppt/notesSlides/notesSlide44.xml" ContentType="application/vnd.openxmlformats-officedocument.presentationml.notesSlide+xml"/>
  <Override PartName="/ppt/tags/tag3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4" r:id="rId3"/>
    <p:sldId id="267" r:id="rId4"/>
    <p:sldId id="297" r:id="rId5"/>
    <p:sldId id="342" r:id="rId6"/>
    <p:sldId id="309" r:id="rId7"/>
    <p:sldId id="348" r:id="rId8"/>
    <p:sldId id="312" r:id="rId9"/>
    <p:sldId id="314" r:id="rId10"/>
    <p:sldId id="323" r:id="rId11"/>
    <p:sldId id="337" r:id="rId12"/>
    <p:sldId id="270" r:id="rId13"/>
    <p:sldId id="341" r:id="rId14"/>
    <p:sldId id="339" r:id="rId15"/>
    <p:sldId id="271" r:id="rId16"/>
    <p:sldId id="338" r:id="rId17"/>
    <p:sldId id="328" r:id="rId18"/>
    <p:sldId id="288" r:id="rId19"/>
    <p:sldId id="329" r:id="rId20"/>
    <p:sldId id="316" r:id="rId21"/>
    <p:sldId id="269" r:id="rId22"/>
    <p:sldId id="304" r:id="rId23"/>
    <p:sldId id="276" r:id="rId24"/>
    <p:sldId id="277" r:id="rId25"/>
    <p:sldId id="332" r:id="rId26"/>
    <p:sldId id="344" r:id="rId27"/>
    <p:sldId id="345" r:id="rId28"/>
    <p:sldId id="343" r:id="rId29"/>
    <p:sldId id="275" r:id="rId30"/>
    <p:sldId id="347" r:id="rId31"/>
    <p:sldId id="278" r:id="rId32"/>
    <p:sldId id="321" r:id="rId33"/>
    <p:sldId id="322" r:id="rId34"/>
    <p:sldId id="346" r:id="rId35"/>
    <p:sldId id="306" r:id="rId36"/>
    <p:sldId id="307" r:id="rId37"/>
    <p:sldId id="318" r:id="rId38"/>
    <p:sldId id="294" r:id="rId39"/>
    <p:sldId id="300" r:id="rId40"/>
    <p:sldId id="308" r:id="rId41"/>
    <p:sldId id="302" r:id="rId42"/>
    <p:sldId id="333" r:id="rId43"/>
    <p:sldId id="319" r:id="rId44"/>
    <p:sldId id="281" r:id="rId45"/>
    <p:sldId id="280" r:id="rId46"/>
    <p:sldId id="320" r:id="rId47"/>
  </p:sldIdLst>
  <p:sldSz cx="9144000" cy="6858000" type="screen4x3"/>
  <p:notesSz cx="7099300" cy="10234613"/>
  <p:custShowLst>
    <p:custShow name="EN" id="0">
      <p:sldLst>
        <p:sld r:id="rId2"/>
        <p:sld r:id="rId4"/>
        <p:sld r:id="rId3"/>
        <p:sld r:id="rId5"/>
        <p:sld r:id="rId6"/>
        <p:sld r:id="rId7"/>
        <p:sld r:id="rId9"/>
        <p:sld r:id="rId10"/>
        <p:sld r:id="rId11"/>
        <p:sld r:id="rId12"/>
        <p:sld r:id="rId13"/>
        <p:sld r:id="rId14"/>
        <p:sld r:id="rId15"/>
        <p:sld r:id="rId19"/>
        <p:sld r:id="rId16"/>
        <p:sld r:id="rId17"/>
        <p:sld r:id="rId18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8"/>
        <p:sld r:id="rId36"/>
        <p:sld r:id="rId37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</p:sldLst>
    </p:custShow>
    <p:custShow name="PL" id="1">
      <p:sldLst>
        <p:sld r:id="rId2"/>
        <p:sld r:id="rId4"/>
        <p:sld r:id="rId3"/>
        <p:sld r:id="rId5"/>
        <p:sld r:id="rId6"/>
        <p:sld r:id="rId7"/>
        <p:sld r:id="rId9"/>
        <p:sld r:id="rId10"/>
        <p:sld r:id="rId11"/>
        <p:sld r:id="rId12"/>
        <p:sld r:id="rId13"/>
        <p:sld r:id="rId14"/>
        <p:sld r:id="rId15"/>
        <p:sld r:id="rId19"/>
        <p:sld r:id="rId16"/>
        <p:sld r:id="rId17"/>
        <p:sld r:id="rId18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8"/>
        <p:sld r:id="rId36"/>
        <p:sld r:id="rId37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67256" autoAdjust="0"/>
  </p:normalViewPr>
  <p:slideViewPr>
    <p:cSldViewPr>
      <p:cViewPr varScale="1">
        <p:scale>
          <a:sx n="78" d="100"/>
          <a:sy n="78" d="100"/>
        </p:scale>
        <p:origin x="25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>
      <p:cViewPr varScale="1">
        <p:scale>
          <a:sx n="112" d="100"/>
          <a:sy n="112" d="100"/>
        </p:scale>
        <p:origin x="-511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B5F97F-79B8-4408-B256-925FBDD58331}" type="datetimeFigureOut">
              <a:rPr lang="pl-PL" smtClean="0"/>
              <a:pPr/>
              <a:t>25.04.2022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E201B5-02FC-4B3E-B913-215B9A1D16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16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3FE952E-BD2A-4074-8438-9234C37DF22E}" type="datetimeFigureOut">
              <a:rPr lang="pl-PL" smtClean="0"/>
              <a:pPr/>
              <a:t>25.04.2022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568C2E-7FAC-4692-AC85-7A8455BC66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9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58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5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r>
              <a:rPr lang="pl-PL" dirty="0"/>
              <a:t>SOLVING</a:t>
            </a:r>
            <a:r>
              <a:rPr lang="pl-PL" baseline="0" dirty="0"/>
              <a:t> PROBLEM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129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5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5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?</a:t>
            </a:r>
          </a:p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– </a:t>
            </a:r>
            <a:r>
              <a:rPr lang="pl-PL" dirty="0" err="1"/>
              <a:t>the</a:t>
            </a:r>
            <a:r>
              <a:rPr lang="pl-PL" dirty="0"/>
              <a:t> most </a:t>
            </a:r>
            <a:r>
              <a:rPr lang="pl-PL" dirty="0" err="1"/>
              <a:t>important</a:t>
            </a:r>
            <a:r>
              <a:rPr lang="pl-PL" dirty="0"/>
              <a:t> – </a:t>
            </a:r>
            <a:r>
              <a:rPr lang="pl-PL" dirty="0" err="1"/>
              <a:t>views</a:t>
            </a:r>
            <a:r>
              <a:rPr lang="pl-PL" dirty="0"/>
              <a:t>?</a:t>
            </a:r>
          </a:p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users</a:t>
            </a:r>
            <a:r>
              <a:rPr lang="pl-PL" dirty="0"/>
              <a:t> </a:t>
            </a:r>
            <a:r>
              <a:rPr lang="pl-PL" dirty="0" err="1"/>
              <a:t>goals</a:t>
            </a:r>
            <a:r>
              <a:rPr lang="pl-PL" dirty="0"/>
              <a:t>?</a:t>
            </a:r>
          </a:p>
          <a:p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split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?</a:t>
            </a:r>
          </a:p>
          <a:p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sections</a:t>
            </a:r>
            <a:r>
              <a:rPr lang="pl-PL" dirty="0"/>
              <a:t>/</a:t>
            </a:r>
            <a:r>
              <a:rPr lang="pl-PL" dirty="0" err="1"/>
              <a:t>functions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?</a:t>
            </a:r>
          </a:p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the</a:t>
            </a:r>
            <a:r>
              <a:rPr lang="pl-PL" dirty="0"/>
              <a:t> most </a:t>
            </a:r>
            <a:r>
              <a:rPr lang="pl-PL" dirty="0" err="1"/>
              <a:t>easy</a:t>
            </a:r>
            <a:r>
              <a:rPr lang="pl-PL" dirty="0"/>
              <a:t> to </a:t>
            </a:r>
            <a:r>
              <a:rPr lang="pl-PL" dirty="0" err="1"/>
              <a:t>access</a:t>
            </a:r>
            <a:r>
              <a:rPr lang="pl-PL" dirty="0"/>
              <a:t>?</a:t>
            </a:r>
          </a:p>
          <a:p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applications</a:t>
            </a:r>
            <a:r>
              <a:rPr lang="pl-PL" dirty="0"/>
              <a:t> </a:t>
            </a:r>
            <a:r>
              <a:rPr lang="pl-PL" dirty="0" err="1"/>
              <a:t>solves</a:t>
            </a:r>
            <a:r>
              <a:rPr lang="pl-PL" dirty="0"/>
              <a:t> </a:t>
            </a:r>
            <a:r>
              <a:rPr lang="pl-PL" dirty="0" err="1"/>
              <a:t>similar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?</a:t>
            </a:r>
          </a:p>
          <a:p>
            <a:endParaRPr lang="pl-PL" dirty="0"/>
          </a:p>
          <a:p>
            <a:pPr marL="185715" indent="-185715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892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Close = </a:t>
            </a:r>
            <a:r>
              <a:rPr lang="pl-PL" baseline="0" dirty="0" err="1"/>
              <a:t>connected</a:t>
            </a:r>
            <a:endParaRPr lang="pl-PL" baseline="0" dirty="0"/>
          </a:p>
          <a:p>
            <a:r>
              <a:rPr lang="pl-PL" baseline="0" dirty="0" err="1"/>
              <a:t>Distance</a:t>
            </a:r>
            <a:r>
              <a:rPr lang="pl-PL" baseline="0" dirty="0"/>
              <a:t> = </a:t>
            </a:r>
            <a:r>
              <a:rPr lang="pl-PL" baseline="0" dirty="0" err="1"/>
              <a:t>separeted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692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67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Cohesion</a:t>
            </a:r>
            <a:r>
              <a:rPr lang="pl-PL" dirty="0"/>
              <a:t>. </a:t>
            </a:r>
            <a:r>
              <a:rPr lang="pl-PL" dirty="0" err="1"/>
              <a:t>Repeat</a:t>
            </a:r>
            <a:r>
              <a:rPr lang="pl-PL" dirty="0"/>
              <a:t> </a:t>
            </a:r>
            <a:r>
              <a:rPr lang="pl-PL" dirty="0" err="1"/>
              <a:t>colors</a:t>
            </a:r>
            <a:r>
              <a:rPr lang="pl-PL" dirty="0"/>
              <a:t>, </a:t>
            </a:r>
            <a:r>
              <a:rPr lang="pl-PL" dirty="0" err="1"/>
              <a:t>shapes</a:t>
            </a:r>
            <a:r>
              <a:rPr lang="pl-PL" dirty="0"/>
              <a:t>, </a:t>
            </a:r>
            <a:r>
              <a:rPr lang="pl-PL" dirty="0" err="1"/>
              <a:t>textures</a:t>
            </a:r>
            <a:r>
              <a:rPr lang="pl-PL" dirty="0"/>
              <a:t>, </a:t>
            </a:r>
            <a:r>
              <a:rPr lang="pl-PL" dirty="0" err="1"/>
              <a:t>fonts</a:t>
            </a:r>
            <a:r>
              <a:rPr lang="pl-PL" dirty="0"/>
              <a:t>, </a:t>
            </a:r>
            <a:r>
              <a:rPr lang="pl-PL" dirty="0" err="1"/>
              <a:t>font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, </a:t>
            </a:r>
            <a:r>
              <a:rPr lang="pl-PL" dirty="0" err="1"/>
              <a:t>layouts</a:t>
            </a:r>
            <a:r>
              <a:rPr lang="pl-PL" dirty="0"/>
              <a:t> of form element, </a:t>
            </a:r>
            <a:r>
              <a:rPr lang="pl-PL" dirty="0" err="1"/>
              <a:t>layaout</a:t>
            </a:r>
            <a:r>
              <a:rPr lang="pl-PL" dirty="0"/>
              <a:t> of form, </a:t>
            </a:r>
            <a:r>
              <a:rPr lang="pl-PL" dirty="0" err="1"/>
              <a:t>layout</a:t>
            </a:r>
            <a:r>
              <a:rPr lang="pl-PL" dirty="0"/>
              <a:t> of </a:t>
            </a:r>
            <a:r>
              <a:rPr lang="pl-PL" dirty="0" err="1"/>
              <a:t>page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00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854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25</a:t>
            </a:fld>
            <a:endParaRPr lang="pl-P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26</a:t>
            </a:fld>
            <a:endParaRPr lang="pl-P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27</a:t>
            </a:fld>
            <a:endParaRPr 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67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65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30</a:t>
            </a:fld>
            <a:endParaRPr lang="pl-P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37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Safe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: </a:t>
            </a:r>
            <a:r>
              <a:rPr lang="pl-PL" dirty="0" err="1"/>
              <a:t>distinct</a:t>
            </a:r>
            <a:r>
              <a:rPr lang="pl-PL" dirty="0"/>
              <a:t> </a:t>
            </a:r>
            <a:r>
              <a:rPr lang="pl-PL" dirty="0" err="1"/>
              <a:t>contrast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32</a:t>
            </a:fld>
            <a:endParaRPr lang="pl-P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Different</a:t>
            </a:r>
            <a:r>
              <a:rPr lang="pl-PL" dirty="0"/>
              <a:t> font</a:t>
            </a:r>
            <a:r>
              <a:rPr lang="pl-PL" baseline="0" dirty="0"/>
              <a:t> </a:t>
            </a:r>
            <a:r>
              <a:rPr lang="pl-PL" baseline="0" dirty="0" err="1"/>
              <a:t>size</a:t>
            </a:r>
            <a:r>
              <a:rPr lang="pl-PL" baseline="0" dirty="0"/>
              <a:t>, </a:t>
            </a:r>
            <a:r>
              <a:rPr lang="pl-PL" baseline="0" dirty="0" err="1"/>
              <a:t>color</a:t>
            </a:r>
            <a:r>
              <a:rPr lang="pl-PL" baseline="0" dirty="0"/>
              <a:t>, </a:t>
            </a:r>
            <a:r>
              <a:rPr lang="pl-PL" baseline="0" dirty="0" err="1"/>
              <a:t>margin</a:t>
            </a:r>
            <a:r>
              <a:rPr lang="pl-PL" baseline="0" dirty="0"/>
              <a:t>, </a:t>
            </a:r>
            <a:r>
              <a:rPr lang="pl-PL" baseline="0" dirty="0" err="1"/>
              <a:t>letter</a:t>
            </a:r>
            <a:r>
              <a:rPr lang="pl-PL" baseline="0" dirty="0"/>
              <a:t> </a:t>
            </a:r>
            <a:r>
              <a:rPr lang="pl-PL" baseline="0" dirty="0" err="1"/>
              <a:t>size</a:t>
            </a:r>
            <a:r>
              <a:rPr lang="pl-PL" baseline="0" dirty="0"/>
              <a:t>, font </a:t>
            </a:r>
            <a:r>
              <a:rPr lang="pl-PL" baseline="0" dirty="0" err="1"/>
              <a:t>family</a:t>
            </a:r>
            <a:r>
              <a:rPr lang="pl-PL" baseline="0" dirty="0"/>
              <a:t>… my </a:t>
            </a:r>
            <a:r>
              <a:rPr lang="pl-PL" baseline="0" dirty="0" err="1"/>
              <a:t>eyes</a:t>
            </a:r>
            <a:r>
              <a:rPr lang="pl-PL" baseline="0" dirty="0"/>
              <a:t> hurt!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33</a:t>
            </a:fld>
            <a:endParaRPr lang="pl-PL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Same font, same </a:t>
            </a:r>
            <a:r>
              <a:rPr lang="pl-PL" dirty="0" err="1"/>
              <a:t>size</a:t>
            </a:r>
            <a:r>
              <a:rPr lang="pl-PL" dirty="0"/>
              <a:t>,</a:t>
            </a:r>
            <a:r>
              <a:rPr lang="pl-PL" baseline="0" dirty="0"/>
              <a:t> same </a:t>
            </a:r>
            <a:r>
              <a:rPr lang="pl-PL" baseline="0" dirty="0" err="1"/>
              <a:t>color</a:t>
            </a:r>
            <a:r>
              <a:rPr lang="pl-PL" baseline="0" dirty="0"/>
              <a:t>, and </a:t>
            </a:r>
            <a:r>
              <a:rPr lang="pl-PL" baseline="0" dirty="0" err="1"/>
              <a:t>proper</a:t>
            </a:r>
            <a:r>
              <a:rPr lang="pl-PL" baseline="0" dirty="0"/>
              <a:t> same </a:t>
            </a:r>
            <a:r>
              <a:rPr lang="pl-PL" baseline="0" dirty="0" err="1"/>
              <a:t>punctuation</a:t>
            </a:r>
            <a:r>
              <a:rPr lang="pl-PL" baseline="0" dirty="0"/>
              <a:t> </a:t>
            </a:r>
            <a:r>
              <a:rPr lang="pl-PL" baseline="0" dirty="0" err="1"/>
              <a:t>mark</a:t>
            </a:r>
            <a:r>
              <a:rPr lang="pl-PL" baseline="0" dirty="0"/>
              <a:t> </a:t>
            </a:r>
            <a:r>
              <a:rPr lang="pl-PL" baseline="0" dirty="0" err="1"/>
              <a:t>at</a:t>
            </a:r>
            <a:r>
              <a:rPr lang="pl-PL" baseline="0" dirty="0"/>
              <a:t> </a:t>
            </a:r>
            <a:r>
              <a:rPr lang="pl-PL" baseline="0" dirty="0" err="1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end</a:t>
            </a:r>
            <a:r>
              <a:rPr lang="pl-PL" baseline="0" dirty="0"/>
              <a:t> of </a:t>
            </a:r>
            <a:r>
              <a:rPr lang="pl-PL" baseline="0" dirty="0" err="1"/>
              <a:t>the</a:t>
            </a:r>
            <a:r>
              <a:rPr lang="pl-PL" baseline="0" dirty="0"/>
              <a:t> list element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34</a:t>
            </a:fld>
            <a:endParaRPr lang="pl-PL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35</a:t>
            </a:fld>
            <a:endParaRPr lang="pl-PL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Small </a:t>
            </a:r>
            <a:r>
              <a:rPr lang="pl-PL" dirty="0" err="1"/>
              <a:t>changes</a:t>
            </a:r>
            <a:r>
              <a:rPr lang="pl-PL" dirty="0"/>
              <a:t> and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much </a:t>
            </a:r>
            <a:r>
              <a:rPr lang="pl-PL" dirty="0" err="1"/>
              <a:t>better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36</a:t>
            </a:fld>
            <a:endParaRPr lang="pl-PL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37</a:t>
            </a:fld>
            <a:endParaRPr lang="pl-PL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 lot of </a:t>
            </a:r>
            <a:r>
              <a:rPr lang="pl-PL" dirty="0" err="1"/>
              <a:t>forms</a:t>
            </a:r>
            <a:r>
              <a:rPr lang="pl-PL" dirty="0"/>
              <a:t> to </a:t>
            </a:r>
            <a:r>
              <a:rPr lang="pl-PL" dirty="0" err="1"/>
              <a:t>fill</a:t>
            </a:r>
            <a:r>
              <a:rPr lang="pl-PL" dirty="0"/>
              <a:t>. </a:t>
            </a:r>
            <a:r>
              <a:rPr lang="pl-PL" dirty="0" err="1"/>
              <a:t>Structure</a:t>
            </a:r>
            <a:r>
              <a:rPr lang="pl-PL" dirty="0"/>
              <a:t> and hierarchy </a:t>
            </a:r>
            <a:r>
              <a:rPr lang="pl-PL" dirty="0" err="1"/>
              <a:t>is</a:t>
            </a:r>
            <a:r>
              <a:rPr lang="pl-PL" dirty="0"/>
              <a:t> VERY</a:t>
            </a:r>
            <a:r>
              <a:rPr lang="pl-PL" baseline="0" dirty="0"/>
              <a:t> IMPORTANT </a:t>
            </a:r>
            <a:r>
              <a:rPr lang="pl-PL" baseline="0" dirty="0" err="1"/>
              <a:t>here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The same </a:t>
            </a:r>
            <a:r>
              <a:rPr lang="pl-PL" dirty="0" err="1"/>
              <a:t>structure</a:t>
            </a:r>
            <a:r>
              <a:rPr lang="pl-PL" dirty="0"/>
              <a:t> of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pages</a:t>
            </a:r>
            <a:r>
              <a:rPr lang="pl-PL" dirty="0"/>
              <a:t> = hard</a:t>
            </a:r>
            <a:r>
              <a:rPr lang="pl-PL" baseline="0" dirty="0"/>
              <a:t> for </a:t>
            </a:r>
            <a:r>
              <a:rPr lang="pl-PL" baseline="0" dirty="0" err="1"/>
              <a:t>user</a:t>
            </a:r>
            <a:r>
              <a:rPr lang="pl-PL" baseline="0" dirty="0"/>
              <a:t> to </a:t>
            </a:r>
            <a:r>
              <a:rPr lang="pl-PL" baseline="0" dirty="0" err="1"/>
              <a:t>notice</a:t>
            </a:r>
            <a:r>
              <a:rPr lang="pl-PL" baseline="0" dirty="0"/>
              <a:t> </a:t>
            </a:r>
            <a:r>
              <a:rPr lang="pl-PL" baseline="0" dirty="0" err="1"/>
              <a:t>which</a:t>
            </a:r>
            <a:r>
              <a:rPr lang="pl-PL" baseline="0" dirty="0"/>
              <a:t> </a:t>
            </a:r>
            <a:r>
              <a:rPr lang="pl-PL" baseline="0" dirty="0" err="1"/>
              <a:t>page</a:t>
            </a:r>
            <a:r>
              <a:rPr lang="pl-PL" baseline="0" dirty="0"/>
              <a:t> he </a:t>
            </a:r>
            <a:r>
              <a:rPr lang="pl-PL" baseline="0" dirty="0" err="1"/>
              <a:t>sees</a:t>
            </a:r>
            <a:r>
              <a:rPr lang="pl-PL" baseline="0" dirty="0"/>
              <a:t>. </a:t>
            </a:r>
            <a:r>
              <a:rPr lang="pl-PL" baseline="0" dirty="0" err="1"/>
              <a:t>Need</a:t>
            </a:r>
            <a:r>
              <a:rPr lang="pl-PL" baseline="0" dirty="0"/>
              <a:t> to </a:t>
            </a:r>
            <a:r>
              <a:rPr lang="pl-PL" baseline="0" dirty="0" err="1"/>
              <a:t>differ</a:t>
            </a:r>
            <a:r>
              <a:rPr lang="pl-PL" baseline="0" dirty="0"/>
              <a:t> </a:t>
            </a:r>
            <a:r>
              <a:rPr lang="pl-PL" baseline="0" dirty="0" err="1"/>
              <a:t>two</a:t>
            </a:r>
            <a:r>
              <a:rPr lang="pl-PL" baseline="0" dirty="0"/>
              <a:t> </a:t>
            </a:r>
            <a:r>
              <a:rPr lang="pl-PL" baseline="0" dirty="0" err="1"/>
              <a:t>pages</a:t>
            </a:r>
            <a:r>
              <a:rPr lang="pl-PL" baseline="0" dirty="0"/>
              <a:t> </a:t>
            </a:r>
            <a:r>
              <a:rPr lang="pl-PL" baseline="0" dirty="0" err="1"/>
              <a:t>somehow</a:t>
            </a:r>
            <a:r>
              <a:rPr lang="pl-PL" baseline="0" dirty="0"/>
              <a:t>. Solution: </a:t>
            </a:r>
            <a:r>
              <a:rPr lang="pl-PL" baseline="0" dirty="0" err="1"/>
              <a:t>two</a:t>
            </a:r>
            <a:r>
              <a:rPr lang="pl-PL" baseline="0" dirty="0"/>
              <a:t> </a:t>
            </a:r>
            <a:r>
              <a:rPr lang="pl-PL" baseline="0" dirty="0" err="1"/>
              <a:t>different</a:t>
            </a:r>
            <a:r>
              <a:rPr lang="pl-PL" baseline="0" dirty="0"/>
              <a:t> </a:t>
            </a:r>
            <a:r>
              <a:rPr lang="pl-PL" baseline="0" dirty="0" err="1"/>
              <a:t>colors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39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4887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At</a:t>
            </a:r>
            <a:r>
              <a:rPr lang="pl-PL" baseline="0" dirty="0"/>
              <a:t> </a:t>
            </a:r>
            <a:r>
              <a:rPr lang="pl-PL" baseline="0" dirty="0" err="1"/>
              <a:t>some</a:t>
            </a:r>
            <a:r>
              <a:rPr lang="pl-PL" baseline="0" dirty="0"/>
              <a:t> </a:t>
            </a:r>
            <a:r>
              <a:rPr lang="pl-PL" baseline="0" dirty="0" err="1"/>
              <a:t>time</a:t>
            </a:r>
            <a:r>
              <a:rPr lang="pl-PL" baseline="0" dirty="0"/>
              <a:t> </a:t>
            </a:r>
            <a:r>
              <a:rPr lang="pl-PL" baseline="0" dirty="0" err="1"/>
              <a:t>your</a:t>
            </a:r>
            <a:r>
              <a:rPr lang="pl-PL" baseline="0" dirty="0"/>
              <a:t> design </a:t>
            </a:r>
            <a:r>
              <a:rPr lang="pl-PL" baseline="0" dirty="0" err="1"/>
              <a:t>needs</a:t>
            </a:r>
            <a:r>
              <a:rPr lang="pl-PL" baseline="0" dirty="0"/>
              <a:t> </a:t>
            </a:r>
            <a:r>
              <a:rPr lang="pl-PL" baseline="0" dirty="0" err="1"/>
              <a:t>revision</a:t>
            </a:r>
            <a:r>
              <a:rPr lang="pl-PL" baseline="0" dirty="0"/>
              <a:t> and – </a:t>
            </a:r>
            <a:r>
              <a:rPr lang="pl-PL" baseline="0" dirty="0" err="1"/>
              <a:t>maybe</a:t>
            </a:r>
            <a:r>
              <a:rPr lang="pl-PL" baseline="0" dirty="0"/>
              <a:t> - </a:t>
            </a:r>
            <a:r>
              <a:rPr lang="pl-PL" baseline="0" dirty="0" err="1"/>
              <a:t>some</a:t>
            </a:r>
            <a:r>
              <a:rPr lang="pl-PL" baseline="0" dirty="0"/>
              <a:t> </a:t>
            </a:r>
            <a:r>
              <a:rPr lang="pl-PL" baseline="0" dirty="0" err="1"/>
              <a:t>changes</a:t>
            </a:r>
            <a:r>
              <a:rPr lang="pl-PL" baseline="0" dirty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40</a:t>
            </a:fld>
            <a:endParaRPr lang="pl-PL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font</a:t>
            </a:r>
            <a:r>
              <a:rPr lang="pl-PL" dirty="0"/>
              <a:t> =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feeling</a:t>
            </a:r>
            <a:r>
              <a:rPr lang="pl-PL" dirty="0"/>
              <a:t> of </a:t>
            </a:r>
            <a:r>
              <a:rPr lang="pl-PL" dirty="0" err="1"/>
              <a:t>user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41</a:t>
            </a:fld>
            <a:endParaRPr lang="pl-PL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Error</a:t>
            </a:r>
            <a:r>
              <a:rPr lang="pl-PL" baseline="0" dirty="0"/>
              <a:t> 1: </a:t>
            </a:r>
            <a:r>
              <a:rPr lang="pl-PL" baseline="0" dirty="0" err="1"/>
              <a:t>default</a:t>
            </a:r>
            <a:r>
              <a:rPr lang="pl-PL" baseline="0" dirty="0"/>
              <a:t> </a:t>
            </a:r>
            <a:r>
              <a:rPr lang="pl-PL" baseline="0" dirty="0" err="1"/>
              <a:t>button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„wyczyść” („</a:t>
            </a:r>
            <a:r>
              <a:rPr lang="pl-PL" baseline="0" dirty="0" err="1"/>
              <a:t>clear</a:t>
            </a:r>
            <a:r>
              <a:rPr lang="pl-PL" baseline="0" dirty="0"/>
              <a:t>”) </a:t>
            </a:r>
            <a:r>
              <a:rPr lang="pl-PL" baseline="0" dirty="0" err="1"/>
              <a:t>instead</a:t>
            </a:r>
            <a:r>
              <a:rPr lang="pl-PL" baseline="0" dirty="0"/>
              <a:t> of „wyszukaj” („</a:t>
            </a:r>
            <a:r>
              <a:rPr lang="pl-PL" baseline="0" dirty="0" err="1"/>
              <a:t>search</a:t>
            </a:r>
            <a:r>
              <a:rPr lang="pl-PL" baseline="0" dirty="0"/>
              <a:t>”)</a:t>
            </a:r>
          </a:p>
          <a:p>
            <a:r>
              <a:rPr lang="pl-PL" baseline="0" dirty="0"/>
              <a:t>Error 2: </a:t>
            </a:r>
            <a:r>
              <a:rPr lang="pl-PL" baseline="0" dirty="0" err="1"/>
              <a:t>three</a:t>
            </a:r>
            <a:r>
              <a:rPr lang="pl-PL" baseline="0" dirty="0"/>
              <a:t> </a:t>
            </a:r>
            <a:r>
              <a:rPr lang="pl-PL" baseline="0" dirty="0" err="1"/>
              <a:t>contrasting</a:t>
            </a:r>
            <a:r>
              <a:rPr lang="pl-PL" baseline="0" dirty="0"/>
              <a:t> </a:t>
            </a:r>
            <a:r>
              <a:rPr lang="pl-PL" baseline="0" dirty="0" err="1"/>
              <a:t>buttons</a:t>
            </a:r>
            <a:r>
              <a:rPr lang="pl-PL" baseline="0" dirty="0"/>
              <a:t> </a:t>
            </a:r>
            <a:r>
              <a:rPr lang="pl-PL" baseline="0" dirty="0" err="1"/>
              <a:t>looks</a:t>
            </a:r>
            <a:r>
              <a:rPr lang="pl-PL" baseline="0" dirty="0"/>
              <a:t> </a:t>
            </a:r>
            <a:r>
              <a:rPr lang="pl-PL" baseline="0" dirty="0" err="1"/>
              <a:t>like</a:t>
            </a:r>
            <a:r>
              <a:rPr lang="pl-PL" baseline="0" dirty="0"/>
              <a:t> </a:t>
            </a:r>
            <a:r>
              <a:rPr lang="pl-PL" baseline="0" dirty="0" err="1"/>
              <a:t>they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all</a:t>
            </a:r>
            <a:r>
              <a:rPr lang="pl-PL" baseline="0" dirty="0"/>
              <a:t> </a:t>
            </a:r>
            <a:r>
              <a:rPr lang="pl-PL" baseline="0" dirty="0" err="1"/>
              <a:t>important</a:t>
            </a:r>
            <a:r>
              <a:rPr lang="pl-PL" baseline="0" dirty="0"/>
              <a:t>. And </a:t>
            </a:r>
            <a:r>
              <a:rPr lang="pl-PL" baseline="0" dirty="0" err="1"/>
              <a:t>only</a:t>
            </a:r>
            <a:r>
              <a:rPr lang="pl-PL" baseline="0" dirty="0"/>
              <a:t> one („</a:t>
            </a:r>
            <a:r>
              <a:rPr lang="pl-PL" baseline="0" dirty="0" err="1"/>
              <a:t>search</a:t>
            </a:r>
            <a:r>
              <a:rPr lang="pl-PL" baseline="0" dirty="0"/>
              <a:t>”)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really</a:t>
            </a:r>
            <a:r>
              <a:rPr lang="pl-PL" baseline="0" dirty="0"/>
              <a:t> </a:t>
            </a:r>
            <a:r>
              <a:rPr lang="pl-PL" baseline="0" dirty="0" err="1"/>
              <a:t>important</a:t>
            </a:r>
            <a:r>
              <a:rPr lang="pl-PL" baseline="0" dirty="0"/>
              <a:t> for </a:t>
            </a:r>
            <a:r>
              <a:rPr lang="pl-PL" baseline="0" dirty="0" err="1"/>
              <a:t>user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43</a:t>
            </a:fld>
            <a:endParaRPr lang="pl-PL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pl-PL" sz="1300" dirty="0" err="1"/>
              <a:t>Create</a:t>
            </a:r>
            <a:r>
              <a:rPr lang="pl-PL" sz="1300" dirty="0"/>
              <a:t> </a:t>
            </a:r>
            <a:r>
              <a:rPr lang="pl-PL" sz="1300" dirty="0" err="1"/>
              <a:t>invisible</a:t>
            </a:r>
            <a:r>
              <a:rPr lang="pl-PL" sz="1300" dirty="0"/>
              <a:t> </a:t>
            </a:r>
            <a:r>
              <a:rPr lang="pl-PL" sz="1300" dirty="0" err="1"/>
              <a:t>tool</a:t>
            </a:r>
            <a:r>
              <a:rPr lang="pl-PL" sz="1300" dirty="0"/>
              <a:t> to </a:t>
            </a:r>
            <a:r>
              <a:rPr lang="pl-PL" sz="1300" dirty="0" err="1"/>
              <a:t>solve</a:t>
            </a:r>
            <a:r>
              <a:rPr lang="pl-PL" sz="1300" dirty="0"/>
              <a:t> </a:t>
            </a:r>
            <a:r>
              <a:rPr lang="pl-PL" sz="1300" dirty="0" err="1"/>
              <a:t>users</a:t>
            </a:r>
            <a:r>
              <a:rPr lang="pl-PL" sz="1300" dirty="0"/>
              <a:t> problem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44</a:t>
            </a:fld>
            <a:endParaRPr lang="pl-PL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45</a:t>
            </a:fld>
            <a:endParaRPr lang="pl-PL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46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8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 defTabSz="990478">
              <a:buFontTx/>
              <a:buAutoNum type="arabicPeriod"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21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err="1"/>
              <a:t>cognitive</a:t>
            </a:r>
            <a:r>
              <a:rPr lang="pl-PL" baseline="0" dirty="0"/>
              <a:t> </a:t>
            </a:r>
            <a:r>
              <a:rPr lang="pl-PL" baseline="0" dirty="0" err="1"/>
              <a:t>bias</a:t>
            </a:r>
            <a:r>
              <a:rPr lang="pl-PL" baseline="0" dirty="0"/>
              <a:t>, halo </a:t>
            </a:r>
            <a:r>
              <a:rPr lang="pl-PL" baseline="0" dirty="0" err="1"/>
              <a:t>effect</a:t>
            </a:r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26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C2E-7FAC-4692-AC85-7A8455BC66C6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77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867641A-9D94-4BD6-862F-F651067079BC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F0C02-0EF4-4745-9D82-E8D3F59464E3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FDD7A28-FA93-4136-BDC1-BCCB2687E678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FDD7A28-FA93-4136-BDC1-BCCB2687E678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podsekcji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4800">
                <a:solidFill>
                  <a:schemeClr val="bg2"/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5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"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40000"/>
                <a:lumOff val="60000"/>
                <a:alpha val="4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9" y="714356"/>
            <a:ext cx="7786742" cy="2000264"/>
          </a:xfrm>
        </p:spPr>
        <p:txBody>
          <a:bodyPr anchor="b">
            <a:normAutofit/>
          </a:bodyPr>
          <a:lstStyle>
            <a:lvl1pPr algn="r">
              <a:defRPr sz="40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7772400" cy="2928958"/>
          </a:xfrm>
        </p:spPr>
        <p:txBody>
          <a:bodyPr anchor="t">
            <a:normAutofit/>
          </a:bodyPr>
          <a:lstStyle>
            <a:lvl1pPr marL="0" indent="0" algn="r">
              <a:buNone/>
              <a:defRPr sz="440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9E781C6-1634-4A56-B2BE-62150BE83935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9372AC2-3C75-4F5F-A929-48958086FE36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7509CF4-4C1A-45DC-BADA-6EFF91CB9ABB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53951C0-B478-4858-ABC7-96406A1C0480}" type="datetime4">
              <a:rPr lang="en-US" smtClean="0"/>
              <a:pPr/>
              <a:t>April 25,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72754" y="58087"/>
            <a:ext cx="288032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1200" b="0" dirty="0">
                <a:solidFill>
                  <a:schemeClr val="bg1"/>
                </a:solidFill>
              </a:rPr>
              <a:t>GUI Design – Aneta </a:t>
            </a:r>
            <a:r>
              <a:rPr lang="pl-PL" sz="1200" b="0" dirty="0" err="1">
                <a:solidFill>
                  <a:schemeClr val="bg1"/>
                </a:solidFill>
              </a:rPr>
              <a:t>Rosłan</a:t>
            </a:r>
            <a:r>
              <a:rPr lang="pl-PL" sz="1200" b="0" dirty="0">
                <a:solidFill>
                  <a:schemeClr val="bg1"/>
                </a:solidFill>
              </a:rPr>
              <a:t> 202</a:t>
            </a:r>
            <a:r>
              <a:rPr lang="en-GB" sz="1200" b="0" dirty="0">
                <a:solidFill>
                  <a:schemeClr val="bg1"/>
                </a:solidFill>
              </a:rPr>
              <a:t>2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77" r:id="rId4"/>
    <p:sldLayoutId id="214748437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hyperlink" Target="https://material.io/design/" TargetMode="External"/><Relationship Id="rId5" Type="http://schemas.openxmlformats.org/officeDocument/2006/relationships/hyperlink" Target="https://cantunsee.space/" TargetMode="External"/><Relationship Id="rId4" Type="http://schemas.openxmlformats.org/officeDocument/2006/relationships/hyperlink" Target="https://twitter.com/i/moments/994601867987619840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000" dirty="0" err="1"/>
              <a:t>Graphic</a:t>
            </a:r>
            <a:r>
              <a:rPr lang="pl-PL" sz="4000" dirty="0"/>
              <a:t> </a:t>
            </a:r>
            <a:r>
              <a:rPr lang="pl-PL" sz="4000" dirty="0" err="1"/>
              <a:t>user</a:t>
            </a:r>
            <a:r>
              <a:rPr lang="pl-PL" sz="4000" dirty="0"/>
              <a:t> </a:t>
            </a:r>
            <a:r>
              <a:rPr lang="pl-PL" sz="4000" dirty="0" err="1"/>
              <a:t>interface</a:t>
            </a:r>
            <a:r>
              <a:rPr lang="pl-PL" sz="4000" dirty="0"/>
              <a:t> </a:t>
            </a:r>
            <a:br>
              <a:rPr lang="pl-PL" dirty="0"/>
            </a:br>
            <a:r>
              <a:rPr lang="pl-PL" dirty="0"/>
              <a:t>DESIGN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32040" y="3429000"/>
            <a:ext cx="3111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spc="-100" dirty="0">
                <a:solidFill>
                  <a:schemeClr val="tx2"/>
                </a:solidFill>
                <a:latin typeface="Freestyle Script" panose="030804020302050B0404" pitchFamily="66" charset="0"/>
                <a:ea typeface="+mj-ea"/>
                <a:cs typeface="+mj-cs"/>
              </a:rPr>
              <a:t>for </a:t>
            </a:r>
            <a:r>
              <a:rPr lang="pl-PL" sz="6600" spc="-100" dirty="0" err="1">
                <a:solidFill>
                  <a:schemeClr val="tx2"/>
                </a:solidFill>
                <a:latin typeface="Freestyle Script" panose="030804020302050B0404" pitchFamily="66" charset="0"/>
                <a:ea typeface="+mj-ea"/>
                <a:cs typeface="+mj-cs"/>
              </a:rPr>
              <a:t>developers</a:t>
            </a:r>
            <a:endParaRPr lang="pl-PL" sz="6600" spc="-100" dirty="0">
              <a:solidFill>
                <a:schemeClr val="tx2"/>
              </a:solidFill>
              <a:latin typeface="Freestyle Script" panose="030804020302050B0404" pitchFamily="66" charset="0"/>
              <a:ea typeface="+mj-ea"/>
              <a:cs typeface="+mj-cs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65713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Work</a:t>
            </a:r>
            <a:r>
              <a:rPr lang="pl-PL" dirty="0"/>
              <a:t> with </a:t>
            </a:r>
            <a:r>
              <a:rPr lang="pl-PL" dirty="0" err="1"/>
              <a:t>graphic</a:t>
            </a:r>
            <a:r>
              <a:rPr lang="pl-PL" dirty="0"/>
              <a:t> </a:t>
            </a:r>
            <a:r>
              <a:rPr lang="pl-PL" dirty="0" err="1"/>
              <a:t>designers</a:t>
            </a:r>
            <a:endParaRPr lang="pl-PL" dirty="0"/>
          </a:p>
        </p:txBody>
      </p:sp>
      <p:pic>
        <p:nvPicPr>
          <p:cNvPr id="1026" name="Picture 2" descr="C:\Users\krezka\Downloads\img\271105-P5OGB1-9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143140" cy="489075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215206" y="642939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image</a:t>
            </a:r>
            <a:r>
              <a:rPr lang="pl-PL" sz="1400" dirty="0"/>
              <a:t>: </a:t>
            </a:r>
            <a:r>
              <a:rPr lang="pl-PL" sz="1400" dirty="0" err="1"/>
              <a:t>Freepik.com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370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(WHAT)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purpose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800" dirty="0" err="1">
                <a:latin typeface="Freestyle Script" panose="030804020302050B0404" pitchFamily="66" charset="0"/>
              </a:rPr>
              <a:t>Why</a:t>
            </a:r>
            <a:r>
              <a:rPr lang="pl-PL" sz="4800" dirty="0">
                <a:latin typeface="Freestyle Script" panose="030804020302050B0404" pitchFamily="66" charset="0"/>
              </a:rPr>
              <a:t> do we </a:t>
            </a:r>
            <a:r>
              <a:rPr lang="pl-PL" sz="4800" dirty="0" err="1">
                <a:latin typeface="Freestyle Script" panose="030804020302050B0404" pitchFamily="66" charset="0"/>
              </a:rPr>
              <a:t>create</a:t>
            </a:r>
            <a:r>
              <a:rPr lang="pl-PL" sz="4800" dirty="0">
                <a:latin typeface="Freestyle Script" panose="030804020302050B0404" pitchFamily="66" charset="0"/>
              </a:rPr>
              <a:t> </a:t>
            </a:r>
            <a:r>
              <a:rPr lang="pl-PL" sz="4800" dirty="0" err="1">
                <a:latin typeface="Freestyle Script" panose="030804020302050B0404" pitchFamily="66" charset="0"/>
              </a:rPr>
              <a:t>applications</a:t>
            </a:r>
            <a:r>
              <a:rPr lang="pl-PL" sz="4800" dirty="0">
                <a:latin typeface="Freestyle Script" panose="030804020302050B04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9597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Purpose</a:t>
            </a:r>
            <a:endParaRPr lang="pl-PL" dirty="0"/>
          </a:p>
        </p:txBody>
      </p:sp>
      <p:pic>
        <p:nvPicPr>
          <p:cNvPr id="2050" name="Picture 2" descr="Znalezione obrazy dla zapytania targ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85" y="253517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3" y="22556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Znalezione obrazy dla zapytania hamm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Znalezione obrazy dla zapytania hamm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2" descr="Znalezione obrazy dla zapytania frequency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2" name="Picture 14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30" y="4071942"/>
            <a:ext cx="1097235" cy="10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odobny obr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24" y="4080499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Znalezione obrazy dla zapytania diploma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30" y="4035938"/>
            <a:ext cx="1169242" cy="11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hamme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22" y="264318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zaokrąglony 11"/>
          <p:cNvSpPr/>
          <p:nvPr/>
        </p:nvSpPr>
        <p:spPr>
          <a:xfrm>
            <a:off x="783067" y="7072338"/>
            <a:ext cx="1502569" cy="522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USER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7072868" y="7072338"/>
            <a:ext cx="1502569" cy="522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GOAL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4076214" y="7072338"/>
            <a:ext cx="1502569" cy="522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TOOL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9782952" y="5443969"/>
            <a:ext cx="2685374" cy="522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4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user </a:t>
            </a:r>
            <a:r>
              <a:rPr lang="pl-PL" dirty="0" err="1"/>
              <a:t>interface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— shows clear and organized information</a:t>
            </a:r>
          </a:p>
          <a:p>
            <a:r>
              <a:rPr lang="en-US" dirty="0"/>
              <a:t>to help users achieve their goal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Good</a:t>
            </a:r>
            <a:r>
              <a:rPr lang="pl-PL" dirty="0"/>
              <a:t> design </a:t>
            </a:r>
            <a:r>
              <a:rPr lang="pl-PL" dirty="0" err="1"/>
              <a:t>properties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611560" y="2348879"/>
            <a:ext cx="3384376" cy="30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/>
              <a:t>Structure</a:t>
            </a:r>
            <a:endParaRPr lang="en-GB" sz="3200" b="1" dirty="0"/>
          </a:p>
          <a:p>
            <a:pPr algn="ctr"/>
            <a:r>
              <a:rPr lang="pl-PL" sz="3200" b="1" dirty="0"/>
              <a:t>Hierarchy</a:t>
            </a:r>
          </a:p>
          <a:p>
            <a:pPr algn="ctr"/>
            <a:endParaRPr lang="pl-PL" sz="32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076056" y="2348880"/>
            <a:ext cx="3384376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/>
              <a:t>Cohesion</a:t>
            </a:r>
            <a:endParaRPr lang="pl-PL" sz="3200" b="1" dirty="0"/>
          </a:p>
          <a:p>
            <a:pPr algn="ctr"/>
            <a:r>
              <a:rPr lang="pl-PL" sz="3200" b="1" dirty="0" err="1"/>
              <a:t>Consequence</a:t>
            </a:r>
            <a:endParaRPr lang="pl-PL" sz="3200" b="1" dirty="0"/>
          </a:p>
          <a:p>
            <a:pPr algn="ctr"/>
            <a:r>
              <a:rPr lang="pl-PL" sz="3200" b="1" dirty="0" err="1"/>
              <a:t>Convention</a:t>
            </a:r>
            <a:endParaRPr lang="pl-PL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85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Clear user interface</a:t>
            </a:r>
            <a:endParaRPr lang="pl-PL" dirty="0"/>
          </a:p>
        </p:txBody>
      </p:sp>
      <p:pic>
        <p:nvPicPr>
          <p:cNvPr id="1032" name="Picture 8" descr="D:\Grafika\Frontend_dev_and_design-www_lecture\rescreeny\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D:\Grafika\Frontend_dev_and_design-www_lecture\rescreeny\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D:\Grafika\Frontend_dev_and_design-www_lecture\rescreeny\p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:\Grafika\Frontend_dev_and_design-www_lecture\rescreeny\p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D:\Grafika\Frontend_dev_and_design-www_lecture\rescreeny\p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Grafika\Frontend_dev_and_design-www_lecture\rescreeny\p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D:\Grafika\Frontend_dev_and_design-www_lecture\rescreeny\p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:\Grafika\Frontend_dev_and_design-www_lecture\rescreeny\p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Grafika\Frontend_dev_and_design-www_lecture\rescreeny\p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D:\Grafika\Frontend_dev_and_design-www_lecture\rescreeny\p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" y="1810907"/>
            <a:ext cx="8324552" cy="44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Grafika\Frontend_dev_and_design-www_lecture\rescreeny\curs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01" y="5820657"/>
            <a:ext cx="450939" cy="5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Grafika\Frontend_dev_and_design-www_lecture\rescreeny\ha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5264"/>
            <a:ext cx="450939" cy="6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</a:t>
            </a:r>
            <a:r>
              <a:rPr lang="pl-PL" dirty="0" err="1"/>
              <a:t>How</a:t>
            </a:r>
            <a:r>
              <a:rPr lang="pl-PL" dirty="0"/>
              <a:t>) </a:t>
            </a:r>
            <a:br>
              <a:rPr lang="pl-PL" dirty="0"/>
            </a:br>
            <a:r>
              <a:rPr lang="pl-PL" dirty="0"/>
              <a:t>to Design </a:t>
            </a:r>
            <a:r>
              <a:rPr lang="pl-PL" dirty="0" err="1"/>
              <a:t>interface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steps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01397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Information Architecture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twice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36392994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 &amp; </a:t>
            </a:r>
            <a:r>
              <a:rPr lang="pl-PL" dirty="0" err="1"/>
              <a:t>structure</a:t>
            </a:r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96344" cy="46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4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</a:t>
            </a:r>
            <a:r>
              <a:rPr lang="pl-PL" dirty="0"/>
              <a:t> </a:t>
            </a:r>
            <a:r>
              <a:rPr lang="pl-PL" dirty="0" err="1"/>
              <a:t>yourself</a:t>
            </a:r>
            <a:endParaRPr lang="pl-PL" dirty="0"/>
          </a:p>
        </p:txBody>
      </p:sp>
      <p:sp>
        <p:nvSpPr>
          <p:cNvPr id="4" name="AutoShape 6" descr="Znalezione obrazy dla zapytania hamm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Znalezione obrazy dla zapytania hamm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2" descr="Znalezione obrazy dla zapytania frequency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215206" y="642939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image</a:t>
            </a:r>
            <a:r>
              <a:rPr lang="pl-PL" sz="1400" dirty="0"/>
              <a:t>: </a:t>
            </a:r>
            <a:r>
              <a:rPr lang="pl-PL" sz="1400" dirty="0" err="1"/>
              <a:t>Freepik.com</a:t>
            </a:r>
            <a:endParaRPr lang="pl-PL" sz="1400" dirty="0"/>
          </a:p>
        </p:txBody>
      </p:sp>
      <p:pic>
        <p:nvPicPr>
          <p:cNvPr id="1028" name="Picture 4" descr="C:\Users\krezka\Downloads\img\23604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4000528" cy="62728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397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Aneta </a:t>
            </a:r>
            <a:r>
              <a:rPr lang="pl-PL" dirty="0" err="1"/>
              <a:t>Rosłan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7329510" cy="107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+mj-lt"/>
              </a:rPr>
              <a:t>Graduated</a:t>
            </a:r>
            <a:r>
              <a:rPr lang="pl-PL" dirty="0">
                <a:latin typeface="+mj-lt"/>
              </a:rPr>
              <a:t> MINI PW (</a:t>
            </a:r>
            <a:r>
              <a:rPr lang="pl-PL" dirty="0" err="1">
                <a:latin typeface="+mj-lt"/>
              </a:rPr>
              <a:t>Bachelor</a:t>
            </a:r>
            <a:r>
              <a:rPr lang="pl-PL" dirty="0">
                <a:latin typeface="+mj-lt"/>
              </a:rPr>
              <a:t> of Engineering)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3214687"/>
            <a:ext cx="8319298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pic>
        <p:nvPicPr>
          <p:cNvPr id="1026" name="Picture 2" descr="G:\Grafika\in4m\in4mates\i4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428868"/>
            <a:ext cx="194421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8596" y="4429132"/>
            <a:ext cx="7920880" cy="135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aleway Light" panose="020B04030301010600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err="1">
                <a:latin typeface="+mj-lt"/>
              </a:rPr>
              <a:t>Contact</a:t>
            </a:r>
            <a:r>
              <a:rPr lang="pl-PL" sz="24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mail: </a:t>
            </a:r>
            <a:r>
              <a:rPr lang="en-GB" sz="2400" dirty="0">
                <a:latin typeface="+mj-lt"/>
              </a:rPr>
              <a:t>aneta.roslan@gmail.com</a:t>
            </a:r>
            <a:r>
              <a:rPr lang="pl-PL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f</a:t>
            </a:r>
            <a:r>
              <a:rPr lang="pl-PL" sz="2400" dirty="0" err="1">
                <a:latin typeface="+mj-lt"/>
              </a:rPr>
              <a:t>acebook</a:t>
            </a:r>
            <a:r>
              <a:rPr lang="pl-PL" sz="2400" dirty="0">
                <a:latin typeface="+mj-lt"/>
              </a:rPr>
              <a:t>: </a:t>
            </a:r>
            <a:r>
              <a:rPr lang="pl-PL" sz="2400" dirty="0" err="1">
                <a:latin typeface="+mj-lt"/>
              </a:rPr>
              <a:t>anetaroslan</a:t>
            </a:r>
            <a:endParaRPr lang="pl-PL" sz="2400" dirty="0"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250030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/>
              <a:t>Frontend</a:t>
            </a:r>
            <a:r>
              <a:rPr lang="pl-PL" sz="2400" dirty="0"/>
              <a:t> developer </a:t>
            </a:r>
          </a:p>
          <a:p>
            <a:r>
              <a:rPr lang="pl-PL" sz="2400"/>
              <a:t>&amp; designer of </a:t>
            </a:r>
            <a:r>
              <a:rPr lang="pl-PL" sz="2400" dirty="0" err="1"/>
              <a:t>web</a:t>
            </a:r>
            <a:r>
              <a:rPr lang="pl-PL" sz="2400" dirty="0"/>
              <a:t> </a:t>
            </a:r>
            <a:r>
              <a:rPr lang="pl-PL" sz="2400" dirty="0" err="1"/>
              <a:t>applications</a:t>
            </a:r>
            <a:r>
              <a:rPr lang="pl-PL" sz="2400" dirty="0"/>
              <a:t> </a:t>
            </a:r>
          </a:p>
          <a:p>
            <a:r>
              <a:rPr lang="pl-PL" sz="2400" dirty="0" err="1"/>
              <a:t>at</a:t>
            </a:r>
            <a:r>
              <a:rPr lang="pl-PL" sz="2400" dirty="0"/>
              <a:t> In4mates </a:t>
            </a:r>
            <a:r>
              <a:rPr lang="en-GB" sz="2400" dirty="0"/>
              <a:t>over 5 years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9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design </a:t>
            </a:r>
            <a:r>
              <a:rPr lang="pl-PL" dirty="0" err="1"/>
              <a:t>rules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tips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15935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Proximity</a:t>
            </a:r>
            <a:r>
              <a:rPr lang="pl-PL" dirty="0"/>
              <a:t> and </a:t>
            </a:r>
            <a:r>
              <a:rPr lang="pl-PL" dirty="0" err="1"/>
              <a:t>space</a:t>
            </a:r>
            <a:r>
              <a:rPr lang="pl-PL" dirty="0"/>
              <a:t> – </a:t>
            </a:r>
            <a:r>
              <a:rPr lang="pl-PL" dirty="0" err="1"/>
              <a:t>groups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070224" y="3084859"/>
            <a:ext cx="2664296" cy="2898924"/>
            <a:chOff x="5004048" y="1916832"/>
            <a:chExt cx="2664296" cy="2898924"/>
          </a:xfrm>
        </p:grpSpPr>
        <p:grpSp>
          <p:nvGrpSpPr>
            <p:cNvPr id="6" name="Grupa 5"/>
            <p:cNvGrpSpPr/>
            <p:nvPr/>
          </p:nvGrpSpPr>
          <p:grpSpPr>
            <a:xfrm>
              <a:off x="5004048" y="1931845"/>
              <a:ext cx="576064" cy="2883911"/>
              <a:chOff x="4932040" y="1952132"/>
              <a:chExt cx="576064" cy="2883911"/>
            </a:xfrm>
          </p:grpSpPr>
          <p:sp>
            <p:nvSpPr>
              <p:cNvPr id="17" name="Gwiazda 5-ramienna 16"/>
              <p:cNvSpPr/>
              <p:nvPr/>
            </p:nvSpPr>
            <p:spPr>
              <a:xfrm>
                <a:off x="4932040" y="1952132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Gwiazda 5-ramienna 17"/>
              <p:cNvSpPr/>
              <p:nvPr/>
            </p:nvSpPr>
            <p:spPr>
              <a:xfrm>
                <a:off x="4932040" y="2721414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Gwiazda 5-ramienna 18"/>
              <p:cNvSpPr/>
              <p:nvPr/>
            </p:nvSpPr>
            <p:spPr>
              <a:xfrm>
                <a:off x="4932040" y="349069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Gwiazda 5-ramienna 19"/>
              <p:cNvSpPr/>
              <p:nvPr/>
            </p:nvSpPr>
            <p:spPr>
              <a:xfrm>
                <a:off x="4932040" y="4259979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6048164" y="1916832"/>
              <a:ext cx="576064" cy="2883911"/>
              <a:chOff x="6012160" y="1937119"/>
              <a:chExt cx="576064" cy="2883911"/>
            </a:xfrm>
          </p:grpSpPr>
          <p:sp>
            <p:nvSpPr>
              <p:cNvPr id="13" name="Gwiazda 5-ramienna 12"/>
              <p:cNvSpPr/>
              <p:nvPr/>
            </p:nvSpPr>
            <p:spPr>
              <a:xfrm>
                <a:off x="6012160" y="1937119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Gwiazda 5-ramienna 13"/>
              <p:cNvSpPr/>
              <p:nvPr/>
            </p:nvSpPr>
            <p:spPr>
              <a:xfrm>
                <a:off x="6012160" y="2706401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Gwiazda 5-ramienna 14"/>
              <p:cNvSpPr/>
              <p:nvPr/>
            </p:nvSpPr>
            <p:spPr>
              <a:xfrm>
                <a:off x="6012160" y="3475683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Gwiazda 5-ramienna 15"/>
              <p:cNvSpPr/>
              <p:nvPr/>
            </p:nvSpPr>
            <p:spPr>
              <a:xfrm>
                <a:off x="6012160" y="424496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7092280" y="1918239"/>
              <a:ext cx="576064" cy="2883911"/>
              <a:chOff x="7020272" y="1938526"/>
              <a:chExt cx="576064" cy="2883911"/>
            </a:xfrm>
          </p:grpSpPr>
          <p:sp>
            <p:nvSpPr>
              <p:cNvPr id="9" name="Gwiazda 5-ramienna 8"/>
              <p:cNvSpPr/>
              <p:nvPr/>
            </p:nvSpPr>
            <p:spPr>
              <a:xfrm>
                <a:off x="7020272" y="193852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Gwiazda 5-ramienna 9"/>
              <p:cNvSpPr/>
              <p:nvPr/>
            </p:nvSpPr>
            <p:spPr>
              <a:xfrm>
                <a:off x="7020272" y="270780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Gwiazda 5-ramienna 10"/>
              <p:cNvSpPr/>
              <p:nvPr/>
            </p:nvSpPr>
            <p:spPr>
              <a:xfrm>
                <a:off x="7020272" y="347709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Gwiazda 5-ramienna 11"/>
              <p:cNvSpPr/>
              <p:nvPr/>
            </p:nvSpPr>
            <p:spPr>
              <a:xfrm>
                <a:off x="7020272" y="4246373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21" name="Grupa 20"/>
          <p:cNvGrpSpPr/>
          <p:nvPr/>
        </p:nvGrpSpPr>
        <p:grpSpPr>
          <a:xfrm>
            <a:off x="1091180" y="3202173"/>
            <a:ext cx="2898924" cy="2664296"/>
            <a:chOff x="1164001" y="2209637"/>
            <a:chExt cx="2898924" cy="2664296"/>
          </a:xfrm>
        </p:grpSpPr>
        <p:grpSp>
          <p:nvGrpSpPr>
            <p:cNvPr id="22" name="Grupa 21"/>
            <p:cNvGrpSpPr/>
            <p:nvPr/>
          </p:nvGrpSpPr>
          <p:grpSpPr>
            <a:xfrm>
              <a:off x="1179014" y="4297869"/>
              <a:ext cx="2883911" cy="576064"/>
              <a:chOff x="973933" y="4075960"/>
              <a:chExt cx="2883911" cy="576064"/>
            </a:xfrm>
          </p:grpSpPr>
          <p:sp>
            <p:nvSpPr>
              <p:cNvPr id="33" name="Gwiazda 5-ramienna 32"/>
              <p:cNvSpPr/>
              <p:nvPr/>
            </p:nvSpPr>
            <p:spPr>
              <a:xfrm>
                <a:off x="973933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Gwiazda 5-ramienna 33"/>
              <p:cNvSpPr/>
              <p:nvPr/>
            </p:nvSpPr>
            <p:spPr>
              <a:xfrm>
                <a:off x="1743215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Gwiazda 5-ramienna 34"/>
              <p:cNvSpPr/>
              <p:nvPr/>
            </p:nvSpPr>
            <p:spPr>
              <a:xfrm>
                <a:off x="2512497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Gwiazda 5-ramienna 35"/>
              <p:cNvSpPr/>
              <p:nvPr/>
            </p:nvSpPr>
            <p:spPr>
              <a:xfrm>
                <a:off x="3281780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3" name="Grupa 22"/>
            <p:cNvGrpSpPr/>
            <p:nvPr/>
          </p:nvGrpSpPr>
          <p:grpSpPr>
            <a:xfrm>
              <a:off x="1164001" y="3253753"/>
              <a:ext cx="2883911" cy="576064"/>
              <a:chOff x="958920" y="2995840"/>
              <a:chExt cx="2883911" cy="576064"/>
            </a:xfrm>
          </p:grpSpPr>
          <p:sp>
            <p:nvSpPr>
              <p:cNvPr id="29" name="Gwiazda 5-ramienna 28"/>
              <p:cNvSpPr/>
              <p:nvPr/>
            </p:nvSpPr>
            <p:spPr>
              <a:xfrm>
                <a:off x="958920" y="299584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Gwiazda 5-ramienna 29"/>
              <p:cNvSpPr/>
              <p:nvPr/>
            </p:nvSpPr>
            <p:spPr>
              <a:xfrm>
                <a:off x="1728202" y="299584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Gwiazda 5-ramienna 30"/>
              <p:cNvSpPr/>
              <p:nvPr/>
            </p:nvSpPr>
            <p:spPr>
              <a:xfrm>
                <a:off x="2497484" y="299584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Gwiazda 5-ramienna 31"/>
              <p:cNvSpPr/>
              <p:nvPr/>
            </p:nvSpPr>
            <p:spPr>
              <a:xfrm>
                <a:off x="3266767" y="299584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/>
            <p:cNvGrpSpPr/>
            <p:nvPr/>
          </p:nvGrpSpPr>
          <p:grpSpPr>
            <a:xfrm>
              <a:off x="1165408" y="2209637"/>
              <a:ext cx="2883911" cy="576064"/>
              <a:chOff x="960327" y="1987728"/>
              <a:chExt cx="2883911" cy="576064"/>
            </a:xfrm>
          </p:grpSpPr>
          <p:sp>
            <p:nvSpPr>
              <p:cNvPr id="25" name="Gwiazda 5-ramienna 24"/>
              <p:cNvSpPr/>
              <p:nvPr/>
            </p:nvSpPr>
            <p:spPr>
              <a:xfrm>
                <a:off x="960327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Gwiazda 5-ramienna 25"/>
              <p:cNvSpPr/>
              <p:nvPr/>
            </p:nvSpPr>
            <p:spPr>
              <a:xfrm>
                <a:off x="1729609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Gwiazda 5-ramienna 26"/>
              <p:cNvSpPr/>
              <p:nvPr/>
            </p:nvSpPr>
            <p:spPr>
              <a:xfrm>
                <a:off x="2498891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Gwiazda 5-ramienna 27"/>
              <p:cNvSpPr/>
              <p:nvPr/>
            </p:nvSpPr>
            <p:spPr>
              <a:xfrm>
                <a:off x="3268174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2415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a 65"/>
          <p:cNvGrpSpPr/>
          <p:nvPr/>
        </p:nvGrpSpPr>
        <p:grpSpPr>
          <a:xfrm>
            <a:off x="937596" y="3046658"/>
            <a:ext cx="7196799" cy="2902622"/>
            <a:chOff x="937596" y="3046658"/>
            <a:chExt cx="7196799" cy="2902622"/>
          </a:xfrm>
        </p:grpSpPr>
        <p:sp>
          <p:nvSpPr>
            <p:cNvPr id="37" name="Prostokąt 36"/>
            <p:cNvSpPr/>
            <p:nvPr/>
          </p:nvSpPr>
          <p:spPr>
            <a:xfrm>
              <a:off x="937596" y="3808703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937596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3851218" y="3808703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3851218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6106594" y="5563384"/>
              <a:ext cx="1993798" cy="385896"/>
              <a:chOff x="3491880" y="4198804"/>
              <a:chExt cx="2232248" cy="432048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3491880" y="4198804"/>
                <a:ext cx="223224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rostokąt 42"/>
              <p:cNvSpPr/>
              <p:nvPr/>
            </p:nvSpPr>
            <p:spPr>
              <a:xfrm>
                <a:off x="4133057" y="4306816"/>
                <a:ext cx="949893" cy="21602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4" name="Prostokąt 43"/>
            <p:cNvSpPr/>
            <p:nvPr/>
          </p:nvSpPr>
          <p:spPr>
            <a:xfrm>
              <a:off x="6140597" y="3808703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6140597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937596" y="4667698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937596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3825661" y="4667698"/>
              <a:ext cx="200199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3825661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3799859" y="5552616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/>
            <p:cNvSpPr/>
            <p:nvPr/>
          </p:nvSpPr>
          <p:spPr>
            <a:xfrm>
              <a:off x="3799859" y="5268632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937596" y="3046658"/>
              <a:ext cx="3519775" cy="343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6159275" y="4718655"/>
              <a:ext cx="308910" cy="2839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6709370" y="4764172"/>
              <a:ext cx="1029380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937596" y="5552616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937596" y="5268632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  <p:cxnSp>
        <p:nvCxnSpPr>
          <p:cNvPr id="63" name="Łącznik prostoliniowy 62"/>
          <p:cNvCxnSpPr/>
          <p:nvPr/>
        </p:nvCxnSpPr>
        <p:spPr>
          <a:xfrm>
            <a:off x="3635896" y="2776462"/>
            <a:ext cx="0" cy="36004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oliniowy 58"/>
          <p:cNvCxnSpPr/>
          <p:nvPr/>
        </p:nvCxnSpPr>
        <p:spPr>
          <a:xfrm>
            <a:off x="899592" y="2708920"/>
            <a:ext cx="0" cy="36004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Alignment</a:t>
            </a:r>
            <a:r>
              <a:rPr lang="pl-PL" dirty="0"/>
              <a:t> – order</a:t>
            </a:r>
          </a:p>
        </p:txBody>
      </p:sp>
      <p:cxnSp>
        <p:nvCxnSpPr>
          <p:cNvPr id="60" name="Łącznik prostoliniowy 59"/>
          <p:cNvCxnSpPr/>
          <p:nvPr/>
        </p:nvCxnSpPr>
        <p:spPr>
          <a:xfrm>
            <a:off x="395536" y="5974440"/>
            <a:ext cx="79208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75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a 65"/>
          <p:cNvGrpSpPr/>
          <p:nvPr/>
        </p:nvGrpSpPr>
        <p:grpSpPr>
          <a:xfrm>
            <a:off x="937596" y="3046658"/>
            <a:ext cx="7196799" cy="2902622"/>
            <a:chOff x="937596" y="3046658"/>
            <a:chExt cx="7196799" cy="2902622"/>
          </a:xfrm>
        </p:grpSpPr>
        <p:sp>
          <p:nvSpPr>
            <p:cNvPr id="37" name="Prostokąt 36"/>
            <p:cNvSpPr/>
            <p:nvPr/>
          </p:nvSpPr>
          <p:spPr>
            <a:xfrm>
              <a:off x="937596" y="3808703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937596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3851218" y="3808703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3851218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6106594" y="5563384"/>
              <a:ext cx="1993798" cy="385896"/>
              <a:chOff x="3491880" y="4198804"/>
              <a:chExt cx="2232248" cy="432048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3491880" y="4198804"/>
                <a:ext cx="223224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rostokąt 42"/>
              <p:cNvSpPr/>
              <p:nvPr/>
            </p:nvSpPr>
            <p:spPr>
              <a:xfrm>
                <a:off x="4133057" y="4306816"/>
                <a:ext cx="949893" cy="21602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4" name="Prostokąt 43"/>
            <p:cNvSpPr/>
            <p:nvPr/>
          </p:nvSpPr>
          <p:spPr>
            <a:xfrm>
              <a:off x="6140597" y="3808703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6140597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937596" y="4667698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937596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3825661" y="4667698"/>
              <a:ext cx="200199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3825661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3799859" y="5552616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/>
            <p:cNvSpPr/>
            <p:nvPr/>
          </p:nvSpPr>
          <p:spPr>
            <a:xfrm>
              <a:off x="3799859" y="5268632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937596" y="3046658"/>
              <a:ext cx="3519775" cy="343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6159275" y="4718655"/>
              <a:ext cx="308910" cy="2839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6709370" y="4764172"/>
              <a:ext cx="1029380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937596" y="5552616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937596" y="5268632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Repetition</a:t>
            </a:r>
            <a:r>
              <a:rPr lang="pl-PL" dirty="0"/>
              <a:t> –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35268" y="3431743"/>
            <a:ext cx="2901963" cy="86135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671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7361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61 -0.00023 L 0.53351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51 -0.00023 L -0.0099 0.12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Contrast</a:t>
            </a:r>
            <a:r>
              <a:rPr lang="pl-PL" dirty="0"/>
              <a:t> – hierarchy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3086534" y="2914141"/>
            <a:ext cx="2898924" cy="2664296"/>
            <a:chOff x="3086534" y="2914141"/>
            <a:chExt cx="2898924" cy="2664296"/>
          </a:xfrm>
        </p:grpSpPr>
        <p:grpSp>
          <p:nvGrpSpPr>
            <p:cNvPr id="28" name="Grupa 27"/>
            <p:cNvGrpSpPr/>
            <p:nvPr/>
          </p:nvGrpSpPr>
          <p:grpSpPr>
            <a:xfrm>
              <a:off x="3101547" y="5002373"/>
              <a:ext cx="2883911" cy="576064"/>
              <a:chOff x="973933" y="4075960"/>
              <a:chExt cx="2883911" cy="576064"/>
            </a:xfrm>
          </p:grpSpPr>
          <p:sp>
            <p:nvSpPr>
              <p:cNvPr id="57" name="Gwiazda 5-ramienna 56"/>
              <p:cNvSpPr/>
              <p:nvPr/>
            </p:nvSpPr>
            <p:spPr>
              <a:xfrm>
                <a:off x="973933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Gwiazda 5-ramienna 57"/>
              <p:cNvSpPr/>
              <p:nvPr/>
            </p:nvSpPr>
            <p:spPr>
              <a:xfrm>
                <a:off x="1743215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Gwiazda 5-ramienna 58"/>
              <p:cNvSpPr/>
              <p:nvPr/>
            </p:nvSpPr>
            <p:spPr>
              <a:xfrm>
                <a:off x="2512497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0" name="Gwiazda 5-ramienna 59"/>
              <p:cNvSpPr/>
              <p:nvPr/>
            </p:nvSpPr>
            <p:spPr>
              <a:xfrm>
                <a:off x="3281780" y="407596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5" name="Gwiazda 5-ramienna 34"/>
            <p:cNvSpPr/>
            <p:nvPr/>
          </p:nvSpPr>
          <p:spPr>
            <a:xfrm>
              <a:off x="3086534" y="3958257"/>
              <a:ext cx="576064" cy="57606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Gwiazda 5-ramienna 35"/>
            <p:cNvSpPr/>
            <p:nvPr/>
          </p:nvSpPr>
          <p:spPr>
            <a:xfrm>
              <a:off x="3855816" y="3958257"/>
              <a:ext cx="576064" cy="57606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Gwiazda 5-ramienna 49"/>
            <p:cNvSpPr/>
            <p:nvPr/>
          </p:nvSpPr>
          <p:spPr>
            <a:xfrm>
              <a:off x="4625098" y="3958257"/>
              <a:ext cx="576064" cy="57606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Gwiazda 5-ramienna 50"/>
            <p:cNvSpPr/>
            <p:nvPr/>
          </p:nvSpPr>
          <p:spPr>
            <a:xfrm>
              <a:off x="5394381" y="3958257"/>
              <a:ext cx="576064" cy="57606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3087941" y="2914141"/>
              <a:ext cx="2883911" cy="576064"/>
              <a:chOff x="960327" y="1987728"/>
              <a:chExt cx="2883911" cy="576064"/>
            </a:xfrm>
          </p:grpSpPr>
          <p:sp>
            <p:nvSpPr>
              <p:cNvPr id="31" name="Gwiazda 5-ramienna 30"/>
              <p:cNvSpPr/>
              <p:nvPr/>
            </p:nvSpPr>
            <p:spPr>
              <a:xfrm>
                <a:off x="960327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Gwiazda 5-ramienna 31"/>
              <p:cNvSpPr/>
              <p:nvPr/>
            </p:nvSpPr>
            <p:spPr>
              <a:xfrm>
                <a:off x="1729609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Gwiazda 5-ramienna 32"/>
              <p:cNvSpPr/>
              <p:nvPr/>
            </p:nvSpPr>
            <p:spPr>
              <a:xfrm>
                <a:off x="2498891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Gwiazda 5-ramienna 33"/>
              <p:cNvSpPr/>
              <p:nvPr/>
            </p:nvSpPr>
            <p:spPr>
              <a:xfrm>
                <a:off x="3268174" y="198772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61" name="Gwiazda 5-ramienna 60"/>
          <p:cNvSpPr/>
          <p:nvPr/>
        </p:nvSpPr>
        <p:spPr>
          <a:xfrm>
            <a:off x="3855816" y="3958257"/>
            <a:ext cx="576064" cy="57606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Gwiazda 5-ramienna 62"/>
          <p:cNvSpPr/>
          <p:nvPr/>
        </p:nvSpPr>
        <p:spPr>
          <a:xfrm>
            <a:off x="3855816" y="3958257"/>
            <a:ext cx="576064" cy="576064"/>
          </a:xfrm>
          <a:prstGeom prst="star5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Gwiazda 5-ramienna 61"/>
          <p:cNvSpPr/>
          <p:nvPr/>
        </p:nvSpPr>
        <p:spPr>
          <a:xfrm>
            <a:off x="3616598" y="3717032"/>
            <a:ext cx="1057314" cy="1057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946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Contrast</a:t>
            </a:r>
            <a:r>
              <a:rPr lang="pl-PL" dirty="0"/>
              <a:t> and </a:t>
            </a:r>
            <a:r>
              <a:rPr lang="pl-PL" dirty="0" err="1"/>
              <a:t>repetition</a:t>
            </a:r>
            <a:endParaRPr lang="pl-PL" dirty="0"/>
          </a:p>
        </p:txBody>
      </p:sp>
      <p:grpSp>
        <p:nvGrpSpPr>
          <p:cNvPr id="43" name="Grupa 42"/>
          <p:cNvGrpSpPr/>
          <p:nvPr/>
        </p:nvGrpSpPr>
        <p:grpSpPr>
          <a:xfrm>
            <a:off x="1417990" y="2561994"/>
            <a:ext cx="6049650" cy="1766810"/>
            <a:chOff x="1417990" y="2561994"/>
            <a:chExt cx="6049650" cy="1766810"/>
          </a:xfrm>
        </p:grpSpPr>
        <p:sp>
          <p:nvSpPr>
            <p:cNvPr id="6" name="Prostokąt 5"/>
            <p:cNvSpPr/>
            <p:nvPr/>
          </p:nvSpPr>
          <p:spPr>
            <a:xfrm>
              <a:off x="1417990" y="3351283"/>
              <a:ext cx="2280782" cy="3117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1417990" y="3121890"/>
              <a:ext cx="1220888" cy="155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4007814" y="3351283"/>
              <a:ext cx="1610533" cy="3117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4007814" y="3121890"/>
              <a:ext cx="1220888" cy="155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5857107" y="3933056"/>
              <a:ext cx="1610533" cy="389207"/>
              <a:chOff x="3491880" y="4198804"/>
              <a:chExt cx="2232248" cy="432048"/>
            </a:xfrm>
          </p:grpSpPr>
          <p:sp>
            <p:nvSpPr>
              <p:cNvPr id="37" name="Prostokąt 36"/>
              <p:cNvSpPr/>
              <p:nvPr/>
            </p:nvSpPr>
            <p:spPr>
              <a:xfrm>
                <a:off x="3491880" y="4198804"/>
                <a:ext cx="2232248" cy="43204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Prostokąt 37"/>
              <p:cNvSpPr/>
              <p:nvPr/>
            </p:nvSpPr>
            <p:spPr>
              <a:xfrm>
                <a:off x="4133057" y="4306816"/>
                <a:ext cx="949893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2" name="Prostokąt 11"/>
            <p:cNvSpPr/>
            <p:nvPr/>
          </p:nvSpPr>
          <p:spPr>
            <a:xfrm>
              <a:off x="5857107" y="3351283"/>
              <a:ext cx="1610533" cy="3117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857107" y="3121890"/>
              <a:ext cx="1220888" cy="155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417990" y="2561994"/>
              <a:ext cx="2843172" cy="27771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4007814" y="3939597"/>
              <a:ext cx="1610533" cy="389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4470413" y="4056271"/>
              <a:ext cx="685333" cy="1946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2088239" y="3932522"/>
              <a:ext cx="1610533" cy="389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2550838" y="4049196"/>
              <a:ext cx="685333" cy="1946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7650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mistakes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solutions</a:t>
            </a:r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214446"/>
          </a:xfrm>
        </p:spPr>
        <p:txBody>
          <a:bodyPr/>
          <a:lstStyle/>
          <a:p>
            <a:r>
              <a:rPr lang="pl-PL" dirty="0" err="1"/>
              <a:t>Fear</a:t>
            </a:r>
            <a:r>
              <a:rPr lang="pl-PL" dirty="0"/>
              <a:t> of </a:t>
            </a:r>
            <a:r>
              <a:rPr lang="pl-PL" dirty="0" err="1"/>
              <a:t>space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6101870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, at </a:t>
            </a:r>
            <a:r>
              <a:rPr lang="en-GB" dirty="0" err="1"/>
              <a:t>volutpat</a:t>
            </a:r>
            <a:r>
              <a:rPr lang="en-GB" dirty="0"/>
              <a:t> ex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gravida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ligula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at </a:t>
            </a:r>
            <a:r>
              <a:rPr lang="en-GB" dirty="0" err="1"/>
              <a:t>imperdiet</a:t>
            </a:r>
            <a:r>
              <a:rPr lang="en-GB" dirty="0"/>
              <a:t> ante </a:t>
            </a:r>
            <a:r>
              <a:rPr lang="en-GB" dirty="0" err="1"/>
              <a:t>gravida</a:t>
            </a:r>
            <a:r>
              <a:rPr lang="en-GB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Duis</a:t>
            </a:r>
            <a:r>
              <a:rPr lang="en-GB" dirty="0"/>
              <a:t> in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dictum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convallis</a:t>
            </a:r>
            <a:r>
              <a:rPr lang="en-GB" dirty="0"/>
              <a:t> vitae,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Nam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, non </a:t>
            </a:r>
            <a:r>
              <a:rPr lang="en-GB" dirty="0" err="1"/>
              <a:t>molestie</a:t>
            </a:r>
            <a:r>
              <a:rPr lang="en-GB" dirty="0"/>
              <a:t> mi </a:t>
            </a:r>
            <a:r>
              <a:rPr lang="en-GB" dirty="0" err="1"/>
              <a:t>tristique</a:t>
            </a:r>
            <a:r>
              <a:rPr lang="en-GB" dirty="0"/>
              <a:t> in.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, et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ac, </a:t>
            </a:r>
            <a:r>
              <a:rPr lang="en-GB" dirty="0" err="1"/>
              <a:t>semper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ante,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orci</a:t>
            </a:r>
            <a:r>
              <a:rPr lang="en-GB" dirty="0"/>
              <a:t> vitae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,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dui </a:t>
            </a:r>
            <a:r>
              <a:rPr lang="en-GB" dirty="0" err="1"/>
              <a:t>lectus</a:t>
            </a:r>
            <a:r>
              <a:rPr lang="en-GB" dirty="0"/>
              <a:t> et </a:t>
            </a:r>
            <a:r>
              <a:rPr lang="en-GB" dirty="0" err="1"/>
              <a:t>urna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est.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Suspendisse</a:t>
            </a:r>
            <a:r>
              <a:rPr lang="en-GB" dirty="0"/>
              <a:t> in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Nam </a:t>
            </a:r>
            <a:r>
              <a:rPr lang="en-GB" dirty="0" err="1"/>
              <a:t>ornare</a:t>
            </a:r>
            <a:r>
              <a:rPr lang="en-GB" dirty="0"/>
              <a:t> dui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5556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Leave</a:t>
            </a:r>
            <a:r>
              <a:rPr lang="pl-PL" dirty="0"/>
              <a:t> </a:t>
            </a:r>
            <a:r>
              <a:rPr lang="pl-PL" dirty="0" err="1"/>
              <a:t>empty</a:t>
            </a:r>
            <a:r>
              <a:rPr lang="pl-PL" dirty="0"/>
              <a:t> </a:t>
            </a:r>
            <a:r>
              <a:rPr lang="pl-PL" dirty="0" err="1"/>
              <a:t>space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200" dirty="0">
                <a:solidFill>
                  <a:schemeClr val="tx2"/>
                </a:solidFill>
              </a:rPr>
              <a:t>Where to add space</a:t>
            </a:r>
          </a:p>
          <a:p>
            <a:r>
              <a:rPr lang="pl-PL" dirty="0" err="1"/>
              <a:t>Leave</a:t>
            </a:r>
            <a:r>
              <a:rPr lang="pl-PL" dirty="0"/>
              <a:t> </a:t>
            </a:r>
            <a:r>
              <a:rPr lang="pl-PL" dirty="0" err="1"/>
              <a:t>margins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edges</a:t>
            </a:r>
            <a:endParaRPr lang="pl-PL" dirty="0"/>
          </a:p>
          <a:p>
            <a:r>
              <a:rPr lang="pl-PL" dirty="0" err="1"/>
              <a:t>Leave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 </a:t>
            </a:r>
            <a:r>
              <a:rPr lang="pl-PL" dirty="0" err="1"/>
              <a:t>groups</a:t>
            </a:r>
            <a:endParaRPr lang="pl-PL" dirty="0"/>
          </a:p>
          <a:p>
            <a:endParaRPr lang="en-GB" dirty="0"/>
          </a:p>
          <a:p>
            <a:pPr>
              <a:buNone/>
            </a:pPr>
            <a:r>
              <a:rPr lang="en-GB" sz="3200" dirty="0">
                <a:solidFill>
                  <a:schemeClr val="tx2"/>
                </a:solidFill>
              </a:rPr>
              <a:t>Why to add space</a:t>
            </a:r>
            <a:endParaRPr lang="en-GB" sz="3200" dirty="0"/>
          </a:p>
          <a:p>
            <a:r>
              <a:rPr lang="pl-PL" dirty="0" err="1"/>
              <a:t>Let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design </a:t>
            </a:r>
            <a:r>
              <a:rPr lang="pl-PL" dirty="0" err="1"/>
              <a:t>breath</a:t>
            </a: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556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539552" y="2780928"/>
            <a:ext cx="7776864" cy="3410232"/>
            <a:chOff x="539552" y="2780928"/>
            <a:chExt cx="7776864" cy="3410232"/>
          </a:xfrm>
        </p:grpSpPr>
        <p:sp>
          <p:nvSpPr>
            <p:cNvPr id="37" name="Prostokąt 36"/>
            <p:cNvSpPr/>
            <p:nvPr/>
          </p:nvSpPr>
          <p:spPr>
            <a:xfrm>
              <a:off x="926929" y="3835192"/>
              <a:ext cx="263695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926929" y="3551209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3707202" y="3808703"/>
              <a:ext cx="151142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3707202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6322618" y="5805264"/>
              <a:ext cx="1993798" cy="385896"/>
              <a:chOff x="3491880" y="4198804"/>
              <a:chExt cx="2232248" cy="432048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3491880" y="4198804"/>
                <a:ext cx="223224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rostokąt 42"/>
              <p:cNvSpPr/>
              <p:nvPr/>
            </p:nvSpPr>
            <p:spPr>
              <a:xfrm>
                <a:off x="4133057" y="4306816"/>
                <a:ext cx="949893" cy="21602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4" name="Prostokąt 43"/>
            <p:cNvSpPr/>
            <p:nvPr/>
          </p:nvSpPr>
          <p:spPr>
            <a:xfrm>
              <a:off x="5530530" y="3808703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5530530" y="3524720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900332" y="4667698"/>
              <a:ext cx="151142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900331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2555776" y="4667698"/>
              <a:ext cx="2001999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2555776" y="4383714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3707904" y="5635392"/>
              <a:ext cx="1993798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/>
            <p:cNvSpPr/>
            <p:nvPr/>
          </p:nvSpPr>
          <p:spPr>
            <a:xfrm>
              <a:off x="3707904" y="5351408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539552" y="2780928"/>
              <a:ext cx="3519775" cy="343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4716016" y="4365104"/>
              <a:ext cx="308910" cy="2839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5266111" y="4410621"/>
              <a:ext cx="1029380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937597" y="5552616"/>
              <a:ext cx="2194244" cy="3858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937596" y="5268632"/>
              <a:ext cx="1511428" cy="1929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Random </a:t>
            </a:r>
            <a:r>
              <a:rPr lang="pl-PL" dirty="0" err="1"/>
              <a:t>position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040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(WHY) </a:t>
            </a:r>
            <a:r>
              <a:rPr lang="pl-PL" dirty="0" err="1"/>
              <a:t>Should</a:t>
            </a:r>
            <a:r>
              <a:rPr lang="pl-PL" dirty="0"/>
              <a:t> developer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design?</a:t>
            </a:r>
          </a:p>
          <a:p>
            <a:r>
              <a:rPr lang="pl-PL" dirty="0"/>
              <a:t>(WHAT </a:t>
            </a:r>
            <a:r>
              <a:rPr lang="pl-PL" dirty="0" err="1"/>
              <a:t>is</a:t>
            </a:r>
            <a:r>
              <a:rPr lang="pl-PL" dirty="0"/>
              <a:t>)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purpose</a:t>
            </a:r>
            <a:endParaRPr lang="pl-PL" dirty="0"/>
          </a:p>
          <a:p>
            <a:r>
              <a:rPr lang="pl-PL" dirty="0"/>
              <a:t>(HOW to) Design </a:t>
            </a:r>
            <a:r>
              <a:rPr lang="pl-PL" dirty="0" err="1"/>
              <a:t>interface</a:t>
            </a:r>
            <a:endParaRPr lang="pl-PL" dirty="0"/>
          </a:p>
          <a:p>
            <a:pPr lvl="1"/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architecture</a:t>
            </a:r>
            <a:endParaRPr lang="pl-PL" dirty="0"/>
          </a:p>
          <a:p>
            <a:pPr lvl="1"/>
            <a:r>
              <a:rPr lang="pl-PL" dirty="0"/>
              <a:t>Basic design </a:t>
            </a:r>
            <a:r>
              <a:rPr lang="pl-PL" dirty="0" err="1"/>
              <a:t>rules</a:t>
            </a:r>
            <a:endParaRPr lang="pl-PL" dirty="0"/>
          </a:p>
          <a:p>
            <a:pPr lvl="1"/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mistakes</a:t>
            </a:r>
            <a:endParaRPr lang="pl-PL" dirty="0"/>
          </a:p>
          <a:p>
            <a:r>
              <a:rPr lang="pl-PL" dirty="0"/>
              <a:t>Real life </a:t>
            </a:r>
            <a:r>
              <a:rPr lang="pl-PL" dirty="0" err="1"/>
              <a:t>examples</a:t>
            </a:r>
            <a:endParaRPr lang="en-GB" dirty="0"/>
          </a:p>
          <a:p>
            <a:r>
              <a:rPr lang="en-GB" dirty="0"/>
              <a:t>Summary</a:t>
            </a:r>
            <a:endParaRPr lang="pl-PL" dirty="0"/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Imagine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grid</a:t>
            </a:r>
            <a:endParaRPr lang="pl-PL" dirty="0"/>
          </a:p>
        </p:txBody>
      </p:sp>
      <p:pic>
        <p:nvPicPr>
          <p:cNvPr id="2050" name="Picture 2" descr="Angular grid system - Bootstrap 4 &amp; Material Design. Examples &amp; tutorial -  Material Design for Bootst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05720"/>
            <a:ext cx="8234449" cy="430936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321786" y="6429396"/>
            <a:ext cx="4649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400" dirty="0"/>
              <a:t>https://mdbootstrap.com/docs/angular/layout/grid-usage/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contrast</a:t>
            </a:r>
            <a:endParaRPr lang="pl-PL" dirty="0"/>
          </a:p>
        </p:txBody>
      </p:sp>
      <p:grpSp>
        <p:nvGrpSpPr>
          <p:cNvPr id="23" name="Grupa 22"/>
          <p:cNvGrpSpPr/>
          <p:nvPr/>
        </p:nvGrpSpPr>
        <p:grpSpPr>
          <a:xfrm>
            <a:off x="3203848" y="3410396"/>
            <a:ext cx="2664296" cy="2898924"/>
            <a:chOff x="5004048" y="1916832"/>
            <a:chExt cx="2664296" cy="2898924"/>
          </a:xfrm>
        </p:grpSpPr>
        <p:grpSp>
          <p:nvGrpSpPr>
            <p:cNvPr id="24" name="Grupa 23"/>
            <p:cNvGrpSpPr/>
            <p:nvPr/>
          </p:nvGrpSpPr>
          <p:grpSpPr>
            <a:xfrm>
              <a:off x="5004048" y="1931845"/>
              <a:ext cx="576064" cy="2883911"/>
              <a:chOff x="4932040" y="1952132"/>
              <a:chExt cx="576064" cy="2883911"/>
            </a:xfrm>
          </p:grpSpPr>
          <p:sp>
            <p:nvSpPr>
              <p:cNvPr id="43" name="Gwiazda 5-ramienna 42"/>
              <p:cNvSpPr/>
              <p:nvPr/>
            </p:nvSpPr>
            <p:spPr>
              <a:xfrm>
                <a:off x="4932040" y="1952132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Gwiazda 5-ramienna 43"/>
              <p:cNvSpPr/>
              <p:nvPr/>
            </p:nvSpPr>
            <p:spPr>
              <a:xfrm>
                <a:off x="4932040" y="2721414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Gwiazda 5-ramienna 44"/>
              <p:cNvSpPr/>
              <p:nvPr/>
            </p:nvSpPr>
            <p:spPr>
              <a:xfrm>
                <a:off x="4932040" y="349069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Gwiazda 5-ramienna 45"/>
              <p:cNvSpPr/>
              <p:nvPr/>
            </p:nvSpPr>
            <p:spPr>
              <a:xfrm>
                <a:off x="4932040" y="4259979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5" name="Grupa 24"/>
            <p:cNvGrpSpPr/>
            <p:nvPr/>
          </p:nvGrpSpPr>
          <p:grpSpPr>
            <a:xfrm>
              <a:off x="6048164" y="1916832"/>
              <a:ext cx="576064" cy="2883911"/>
              <a:chOff x="6012160" y="1937119"/>
              <a:chExt cx="576064" cy="2883911"/>
            </a:xfrm>
          </p:grpSpPr>
          <p:sp>
            <p:nvSpPr>
              <p:cNvPr id="39" name="Gwiazda 5-ramienna 38"/>
              <p:cNvSpPr/>
              <p:nvPr/>
            </p:nvSpPr>
            <p:spPr>
              <a:xfrm>
                <a:off x="6012160" y="1937119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Gwiazda 5-ramienna 39"/>
              <p:cNvSpPr/>
              <p:nvPr/>
            </p:nvSpPr>
            <p:spPr>
              <a:xfrm>
                <a:off x="6012160" y="2706401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Gwiazda 5-ramienna 40"/>
              <p:cNvSpPr/>
              <p:nvPr/>
            </p:nvSpPr>
            <p:spPr>
              <a:xfrm>
                <a:off x="6012160" y="3475683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Gwiazda 5-ramienna 41"/>
              <p:cNvSpPr/>
              <p:nvPr/>
            </p:nvSpPr>
            <p:spPr>
              <a:xfrm>
                <a:off x="6012160" y="424496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6" name="Grupa 25"/>
            <p:cNvGrpSpPr/>
            <p:nvPr/>
          </p:nvGrpSpPr>
          <p:grpSpPr>
            <a:xfrm>
              <a:off x="7092280" y="1918239"/>
              <a:ext cx="576064" cy="2883911"/>
              <a:chOff x="7020272" y="1938526"/>
              <a:chExt cx="576064" cy="2883911"/>
            </a:xfrm>
          </p:grpSpPr>
          <p:sp>
            <p:nvSpPr>
              <p:cNvPr id="27" name="Gwiazda 5-ramienna 26"/>
              <p:cNvSpPr/>
              <p:nvPr/>
            </p:nvSpPr>
            <p:spPr>
              <a:xfrm>
                <a:off x="7020272" y="1938526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Gwiazda 5-ramienna 28"/>
              <p:cNvSpPr/>
              <p:nvPr/>
            </p:nvSpPr>
            <p:spPr>
              <a:xfrm>
                <a:off x="7020272" y="2707808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Gwiazda 5-ramienna 36"/>
              <p:cNvSpPr/>
              <p:nvPr/>
            </p:nvSpPr>
            <p:spPr>
              <a:xfrm>
                <a:off x="7020272" y="3477090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Gwiazda 5-ramienna 37"/>
              <p:cNvSpPr/>
              <p:nvPr/>
            </p:nvSpPr>
            <p:spPr>
              <a:xfrm>
                <a:off x="7020272" y="4246373"/>
                <a:ext cx="576064" cy="576064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71" name="Gwiazda 5-ramienna 70"/>
          <p:cNvSpPr/>
          <p:nvPr/>
        </p:nvSpPr>
        <p:spPr>
          <a:xfrm>
            <a:off x="4247964" y="4181085"/>
            <a:ext cx="576064" cy="576064"/>
          </a:xfrm>
          <a:prstGeom prst="star5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57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848600" cy="1927225"/>
          </a:xfrm>
        </p:spPr>
        <p:txBody>
          <a:bodyPr>
            <a:noAutofit/>
          </a:bodyPr>
          <a:lstStyle/>
          <a:p>
            <a:r>
              <a:rPr lang="pl-PL" sz="9600" dirty="0" err="1"/>
              <a:t>Contrast</a:t>
            </a:r>
            <a:endParaRPr lang="pl-PL" sz="9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subTitle" idx="1"/>
          </p:nvPr>
        </p:nvSpPr>
        <p:spPr>
          <a:xfrm>
            <a:off x="2123728" y="1988840"/>
            <a:ext cx="6400800" cy="1392560"/>
          </a:xfrm>
        </p:spPr>
        <p:txBody>
          <a:bodyPr>
            <a:normAutofit/>
          </a:bodyPr>
          <a:lstStyle/>
          <a:p>
            <a:pPr algn="r"/>
            <a:r>
              <a:rPr lang="pl-PL" sz="8000" dirty="0" err="1">
                <a:latin typeface="Freestyle Script" panose="030804020302050B0404" pitchFamily="66" charset="0"/>
              </a:rPr>
              <a:t>distinct</a:t>
            </a:r>
            <a:endParaRPr lang="pl-PL" sz="8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6813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Quasi </a:t>
            </a:r>
            <a:r>
              <a:rPr lang="pl-PL" dirty="0" err="1"/>
              <a:t>repetition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First element.</a:t>
            </a:r>
          </a:p>
          <a:p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Second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Element</a:t>
            </a:r>
            <a:r>
              <a:rPr lang="pl-PL" dirty="0"/>
              <a:t>,</a:t>
            </a:r>
          </a:p>
          <a:p>
            <a:r>
              <a:rPr lang="pl-PL" dirty="0"/>
              <a:t>third element</a:t>
            </a:r>
          </a:p>
          <a:p>
            <a:r>
              <a:rPr lang="pl-PL" dirty="0"/>
              <a:t> FOURTH ELEMENT</a:t>
            </a:r>
          </a:p>
          <a:p>
            <a:r>
              <a:rPr lang="pl-PL" sz="2000" dirty="0" err="1"/>
              <a:t>Fifth</a:t>
            </a:r>
            <a:r>
              <a:rPr lang="pl-PL" sz="2000" dirty="0"/>
              <a:t> element</a:t>
            </a:r>
          </a:p>
          <a:p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Sixth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 element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556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Distinct</a:t>
            </a:r>
            <a:r>
              <a:rPr lang="pl-PL" dirty="0"/>
              <a:t> </a:t>
            </a:r>
            <a:r>
              <a:rPr lang="pl-PL" dirty="0" err="1"/>
              <a:t>repetition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First element,</a:t>
            </a:r>
          </a:p>
          <a:p>
            <a:r>
              <a:rPr lang="pl-PL" dirty="0" err="1"/>
              <a:t>Second</a:t>
            </a:r>
            <a:r>
              <a:rPr lang="pl-PL" dirty="0"/>
              <a:t> element,</a:t>
            </a:r>
          </a:p>
          <a:p>
            <a:r>
              <a:rPr lang="pl-PL" dirty="0"/>
              <a:t>Third element,</a:t>
            </a:r>
          </a:p>
          <a:p>
            <a:r>
              <a:rPr lang="pl-PL" dirty="0" err="1"/>
              <a:t>Fourth</a:t>
            </a:r>
            <a:r>
              <a:rPr lang="pl-PL" dirty="0"/>
              <a:t> element,</a:t>
            </a:r>
          </a:p>
          <a:p>
            <a:r>
              <a:rPr lang="pl-PL" dirty="0" err="1"/>
              <a:t>Fifth</a:t>
            </a:r>
            <a:r>
              <a:rPr lang="pl-PL" dirty="0"/>
              <a:t> element,</a:t>
            </a:r>
          </a:p>
          <a:p>
            <a:r>
              <a:rPr lang="pl-PL" dirty="0" err="1"/>
              <a:t>Sixth</a:t>
            </a:r>
            <a:r>
              <a:rPr lang="pl-PL" dirty="0"/>
              <a:t> element.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556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ostokąt 42"/>
          <p:cNvSpPr/>
          <p:nvPr/>
        </p:nvSpPr>
        <p:spPr>
          <a:xfrm>
            <a:off x="611560" y="1628800"/>
            <a:ext cx="7776864" cy="5112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Schema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853861" y="1622310"/>
            <a:ext cx="7467207" cy="5110917"/>
            <a:chOff x="131328" y="145776"/>
            <a:chExt cx="9739156" cy="6665949"/>
          </a:xfrm>
        </p:grpSpPr>
        <p:sp>
          <p:nvSpPr>
            <p:cNvPr id="7" name="Prostokąt 6"/>
            <p:cNvSpPr/>
            <p:nvPr/>
          </p:nvSpPr>
          <p:spPr>
            <a:xfrm>
              <a:off x="131328" y="145776"/>
              <a:ext cx="6052749" cy="7284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84683" y="2336467"/>
              <a:ext cx="2052806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184683" y="2044078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462917" y="2336467"/>
              <a:ext cx="2052806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462917" y="2044078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2471447" y="3933334"/>
              <a:ext cx="1920367" cy="397317"/>
              <a:chOff x="3976" y="4300728"/>
              <a:chExt cx="2232248" cy="432048"/>
            </a:xfrm>
          </p:grpSpPr>
          <p:sp>
            <p:nvSpPr>
              <p:cNvPr id="41" name="Prostokąt 40"/>
              <p:cNvSpPr/>
              <p:nvPr/>
            </p:nvSpPr>
            <p:spPr>
              <a:xfrm>
                <a:off x="3976" y="4300728"/>
                <a:ext cx="2232248" cy="4320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rostokąt 41"/>
              <p:cNvSpPr/>
              <p:nvPr/>
            </p:nvSpPr>
            <p:spPr>
              <a:xfrm>
                <a:off x="645152" y="4408740"/>
                <a:ext cx="949894" cy="21602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" name="Prostokąt 12"/>
            <p:cNvSpPr/>
            <p:nvPr/>
          </p:nvSpPr>
          <p:spPr>
            <a:xfrm>
              <a:off x="588857" y="311325"/>
              <a:ext cx="604230" cy="3973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20053" y="2336467"/>
              <a:ext cx="2052806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20053" y="2044078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7155481" y="2336467"/>
              <a:ext cx="2715003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155481" y="2044079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31328" y="3220884"/>
              <a:ext cx="2715003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31328" y="2928496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4962465" y="3220883"/>
              <a:ext cx="2715002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962465" y="2928493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03425" y="4225723"/>
              <a:ext cx="2052806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203425" y="3933333"/>
              <a:ext cx="1556160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1648370" y="410654"/>
              <a:ext cx="992505" cy="1986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5" name="Grupa 24"/>
            <p:cNvGrpSpPr/>
            <p:nvPr/>
          </p:nvGrpSpPr>
          <p:grpSpPr>
            <a:xfrm>
              <a:off x="4428471" y="377764"/>
              <a:ext cx="1258960" cy="264439"/>
              <a:chOff x="5004048" y="404664"/>
              <a:chExt cx="1369009" cy="287554"/>
            </a:xfrm>
          </p:grpSpPr>
          <p:sp>
            <p:nvSpPr>
              <p:cNvPr id="39" name="Prostokąt 38"/>
              <p:cNvSpPr/>
              <p:nvPr/>
            </p:nvSpPr>
            <p:spPr>
              <a:xfrm>
                <a:off x="5004048" y="404664"/>
                <a:ext cx="1079263" cy="21602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Schemat blokowy: scalanie 39"/>
              <p:cNvSpPr/>
              <p:nvPr/>
            </p:nvSpPr>
            <p:spPr>
              <a:xfrm>
                <a:off x="6156176" y="504877"/>
                <a:ext cx="216881" cy="187341"/>
              </a:xfrm>
              <a:prstGeom prst="flowChartMerg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6" name="Prostokąt 25"/>
            <p:cNvSpPr/>
            <p:nvPr/>
          </p:nvSpPr>
          <p:spPr>
            <a:xfrm>
              <a:off x="2856631" y="410654"/>
              <a:ext cx="992505" cy="1986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2416182" y="1350066"/>
              <a:ext cx="3623946" cy="1769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2416182" y="5295628"/>
              <a:ext cx="2672690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184683" y="5408647"/>
              <a:ext cx="2026072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2416182" y="5899936"/>
              <a:ext cx="2672690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80051" y="5899936"/>
              <a:ext cx="2026072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2039280" y="6414408"/>
              <a:ext cx="2672690" cy="3973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211417" y="6453336"/>
              <a:ext cx="1696287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240689" y="4950800"/>
              <a:ext cx="3623946" cy="1769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3185900" y="2928496"/>
              <a:ext cx="318052" cy="2923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3752275" y="2928497"/>
              <a:ext cx="1059846" cy="198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774657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>
          <a:xfrm>
            <a:off x="611560" y="1628800"/>
            <a:ext cx="7776864" cy="5112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Schema</a:t>
            </a:r>
            <a:endParaRPr lang="pl-PL" dirty="0"/>
          </a:p>
        </p:txBody>
      </p:sp>
      <p:grpSp>
        <p:nvGrpSpPr>
          <p:cNvPr id="43" name="Grupa 42"/>
          <p:cNvGrpSpPr/>
          <p:nvPr/>
        </p:nvGrpSpPr>
        <p:grpSpPr>
          <a:xfrm>
            <a:off x="1417990" y="1727888"/>
            <a:ext cx="6106338" cy="4725448"/>
            <a:chOff x="631822" y="306800"/>
            <a:chExt cx="7756602" cy="6002520"/>
          </a:xfrm>
        </p:grpSpPr>
        <p:sp>
          <p:nvSpPr>
            <p:cNvPr id="44" name="Prostokąt 43"/>
            <p:cNvSpPr/>
            <p:nvPr/>
          </p:nvSpPr>
          <p:spPr>
            <a:xfrm>
              <a:off x="641466" y="306800"/>
              <a:ext cx="7746958" cy="7259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631822" y="2321179"/>
              <a:ext cx="2897173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631822" y="2029791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921557" y="2321179"/>
              <a:ext cx="2045786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3921557" y="2029791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grpSp>
          <p:nvGrpSpPr>
            <p:cNvPr id="49" name="Grupa 48"/>
            <p:cNvGrpSpPr/>
            <p:nvPr/>
          </p:nvGrpSpPr>
          <p:grpSpPr>
            <a:xfrm>
              <a:off x="6270630" y="4102900"/>
              <a:ext cx="2045786" cy="395959"/>
              <a:chOff x="3491880" y="4198804"/>
              <a:chExt cx="2232248" cy="432048"/>
            </a:xfrm>
          </p:grpSpPr>
          <p:sp>
            <p:nvSpPr>
              <p:cNvPr id="76" name="Prostokąt 75"/>
              <p:cNvSpPr/>
              <p:nvPr/>
            </p:nvSpPr>
            <p:spPr>
              <a:xfrm>
                <a:off x="3491880" y="4198804"/>
                <a:ext cx="2232248" cy="4320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 76"/>
              <p:cNvSpPr/>
              <p:nvPr/>
            </p:nvSpPr>
            <p:spPr>
              <a:xfrm>
                <a:off x="4133057" y="4306816"/>
                <a:ext cx="949893" cy="21602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0" name="Prostokąt 49"/>
            <p:cNvSpPr/>
            <p:nvPr/>
          </p:nvSpPr>
          <p:spPr>
            <a:xfrm>
              <a:off x="840127" y="465073"/>
              <a:ext cx="602163" cy="3959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6270630" y="2321179"/>
              <a:ext cx="2045786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270630" y="2029791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3" name="Prostokąt 52"/>
            <p:cNvSpPr/>
            <p:nvPr/>
          </p:nvSpPr>
          <p:spPr>
            <a:xfrm>
              <a:off x="631822" y="3202572"/>
              <a:ext cx="2897173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631822" y="2911184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3895333" y="3202572"/>
              <a:ext cx="2054201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3895333" y="2911184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7" name="Prostokąt 56"/>
            <p:cNvSpPr/>
            <p:nvPr/>
          </p:nvSpPr>
          <p:spPr>
            <a:xfrm>
              <a:off x="650417" y="4110564"/>
              <a:ext cx="2897173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650417" y="3819175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3903748" y="4110564"/>
              <a:ext cx="2045786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/>
            <p:cNvSpPr/>
            <p:nvPr/>
          </p:nvSpPr>
          <p:spPr>
            <a:xfrm>
              <a:off x="3903748" y="3819175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2011154" y="570772"/>
              <a:ext cx="989111" cy="1979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62" name="Grupa 61"/>
            <p:cNvGrpSpPr/>
            <p:nvPr/>
          </p:nvGrpSpPr>
          <p:grpSpPr>
            <a:xfrm>
              <a:off x="5046836" y="571210"/>
              <a:ext cx="1254654" cy="263534"/>
              <a:chOff x="5004048" y="404664"/>
              <a:chExt cx="1369009" cy="287554"/>
            </a:xfrm>
          </p:grpSpPr>
          <p:sp>
            <p:nvSpPr>
              <p:cNvPr id="74" name="Prostokąt 73"/>
              <p:cNvSpPr/>
              <p:nvPr/>
            </p:nvSpPr>
            <p:spPr>
              <a:xfrm>
                <a:off x="5004048" y="404664"/>
                <a:ext cx="1079263" cy="21602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Schemat blokowy: scalanie 74"/>
              <p:cNvSpPr/>
              <p:nvPr/>
            </p:nvSpPr>
            <p:spPr>
              <a:xfrm>
                <a:off x="6156176" y="504877"/>
                <a:ext cx="216881" cy="187341"/>
              </a:xfrm>
              <a:prstGeom prst="flowChartMerg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3" name="Prostokąt 62"/>
            <p:cNvSpPr/>
            <p:nvPr/>
          </p:nvSpPr>
          <p:spPr>
            <a:xfrm>
              <a:off x="3528995" y="570772"/>
              <a:ext cx="989111" cy="1979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631822" y="1539264"/>
              <a:ext cx="3611552" cy="352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641466" y="5913361"/>
              <a:ext cx="2906124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/>
            <p:cNvSpPr/>
            <p:nvPr/>
          </p:nvSpPr>
          <p:spPr>
            <a:xfrm>
              <a:off x="641466" y="5621973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7" name="Prostokąt 66"/>
            <p:cNvSpPr/>
            <p:nvPr/>
          </p:nvSpPr>
          <p:spPr>
            <a:xfrm>
              <a:off x="3903748" y="5907680"/>
              <a:ext cx="2045786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/>
            <p:cNvSpPr/>
            <p:nvPr/>
          </p:nvSpPr>
          <p:spPr>
            <a:xfrm>
              <a:off x="3903748" y="5616292"/>
              <a:ext cx="1550838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9" name="Prostokąt 68"/>
            <p:cNvSpPr/>
            <p:nvPr/>
          </p:nvSpPr>
          <p:spPr>
            <a:xfrm>
              <a:off x="6270629" y="5913361"/>
              <a:ext cx="2045786" cy="39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/>
            <p:cNvSpPr/>
            <p:nvPr/>
          </p:nvSpPr>
          <p:spPr>
            <a:xfrm>
              <a:off x="6270629" y="5621973"/>
              <a:ext cx="1253699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71" name="Prostokąt 70"/>
            <p:cNvSpPr/>
            <p:nvPr/>
          </p:nvSpPr>
          <p:spPr>
            <a:xfrm>
              <a:off x="660060" y="5102891"/>
              <a:ext cx="4127963" cy="352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72" name="Prostokąt 71"/>
            <p:cNvSpPr/>
            <p:nvPr/>
          </p:nvSpPr>
          <p:spPr>
            <a:xfrm>
              <a:off x="6289795" y="3254858"/>
              <a:ext cx="316964" cy="291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6854234" y="3301562"/>
              <a:ext cx="1056221" cy="1979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81888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Real live </a:t>
            </a:r>
            <a:r>
              <a:rPr lang="pl-PL" dirty="0" err="1"/>
              <a:t>problems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49782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Credit</a:t>
            </a:r>
            <a:r>
              <a:rPr lang="pl-PL" dirty="0"/>
              <a:t> </a:t>
            </a:r>
            <a:r>
              <a:rPr lang="pl-PL" dirty="0" err="1"/>
              <a:t>simulator</a:t>
            </a:r>
            <a:endParaRPr lang="pl-PL" dirty="0"/>
          </a:p>
        </p:txBody>
      </p:sp>
      <p:pic>
        <p:nvPicPr>
          <p:cNvPr id="28" name="Picture 2" descr="D:\Grafika\www\www\sellfee\www-sellfee-produ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165885" cy="45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Grafika\www\www\sellfee\www-sellfee-kartote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4" y="1844824"/>
            <a:ext cx="9165884" cy="45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311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Templar</a:t>
            </a:r>
            <a:endParaRPr lang="pl-PL" dirty="0"/>
          </a:p>
        </p:txBody>
      </p:sp>
      <p:pic>
        <p:nvPicPr>
          <p:cNvPr id="21506" name="Picture 2" descr="D:\Grafika\www\www\printserver\PrintServer-szablony-index-krot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8" y="1965622"/>
            <a:ext cx="8078985" cy="42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Grafika\www\www\printserver\PrintServer-dt-index-kro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8" y="1965622"/>
            <a:ext cx="8078985" cy="42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Grafika\www\www\printserver\temp-emp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5404"/>
            <a:ext cx="9144000" cy="4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834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(WHY) </a:t>
            </a:r>
            <a:r>
              <a:rPr lang="pl-PL" dirty="0" err="1"/>
              <a:t>Should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developer </a:t>
            </a:r>
            <a:r>
              <a:rPr lang="pl-PL" dirty="0" err="1"/>
              <a:t>care</a:t>
            </a:r>
            <a:r>
              <a:rPr lang="pl-PL" dirty="0"/>
              <a:t>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800" dirty="0">
                <a:latin typeface="Freestyle Script" panose="030804020302050B0404" pitchFamily="66" charset="0"/>
              </a:rPr>
              <a:t>I </a:t>
            </a:r>
            <a:r>
              <a:rPr lang="pl-PL" sz="4800" dirty="0" err="1">
                <a:latin typeface="Freestyle Script" panose="030804020302050B0404" pitchFamily="66" charset="0"/>
              </a:rPr>
              <a:t>just</a:t>
            </a:r>
            <a:r>
              <a:rPr lang="pl-PL" sz="4800" dirty="0">
                <a:latin typeface="Freestyle Script" panose="030804020302050B0404" pitchFamily="66" charset="0"/>
              </a:rPr>
              <a:t> want to </a:t>
            </a:r>
            <a:r>
              <a:rPr lang="pl-PL" sz="4800" dirty="0" err="1">
                <a:latin typeface="Freestyle Script" panose="030804020302050B0404" pitchFamily="66" charset="0"/>
              </a:rPr>
              <a:t>write</a:t>
            </a:r>
            <a:r>
              <a:rPr lang="pl-PL" sz="4800" dirty="0">
                <a:latin typeface="Freestyle Script" panose="030804020302050B0404" pitchFamily="66" charset="0"/>
              </a:rPr>
              <a:t> </a:t>
            </a:r>
            <a:r>
              <a:rPr lang="pl-PL" sz="4800" dirty="0" err="1">
                <a:latin typeface="Freestyle Script" panose="030804020302050B0404" pitchFamily="66" charset="0"/>
              </a:rPr>
              <a:t>code</a:t>
            </a:r>
            <a:endParaRPr lang="pl-PL" sz="48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9983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TestTool</a:t>
            </a:r>
            <a:endParaRPr lang="pl-PL" dirty="0"/>
          </a:p>
        </p:txBody>
      </p:sp>
      <p:pic>
        <p:nvPicPr>
          <p:cNvPr id="2050" name="Picture 2" descr="D:\Grafika\Frontend_dev_and_design-www_lecture\rescreeny\v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0" y="1797803"/>
            <a:ext cx="9168780" cy="4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rafika\Frontend_dev_and_design-www_lecture\rescreeny\v2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0" y="1797803"/>
            <a:ext cx="9168780" cy="4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rafika\Frontend_dev_and_design-www_lecture\rescreeny\v3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0" y="1796938"/>
            <a:ext cx="9168780" cy="45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Grafika\Frontend_dev_and_design-www_lecture\rescreeny\generalne zasa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9793088" cy="54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025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Fonts</a:t>
            </a:r>
            <a:endParaRPr lang="pl-PL" dirty="0"/>
          </a:p>
        </p:txBody>
      </p:sp>
      <p:pic>
        <p:nvPicPr>
          <p:cNvPr id="23554" name="Picture 2" descr="D:\Grafika\www\www\targi-uzycie fontow\parisie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48" y="1571626"/>
            <a:ext cx="4794096" cy="48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Grafika\www\www\targi-uzycie fontow\seco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48" y="1571626"/>
            <a:ext cx="4794096" cy="48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Grafika\www\www\targi-uzycie fontow\oth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48" y="1571626"/>
            <a:ext cx="4794096" cy="48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110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Default</a:t>
            </a:r>
            <a:r>
              <a:rPr lang="pl-PL" dirty="0"/>
              <a:t> action </a:t>
            </a:r>
            <a:r>
              <a:rPr lang="pl-PL" dirty="0" err="1"/>
              <a:t>button</a:t>
            </a:r>
            <a:endParaRPr lang="pl-PL" dirty="0"/>
          </a:p>
        </p:txBody>
      </p:sp>
      <p:sp>
        <p:nvSpPr>
          <p:cNvPr id="1026" name="AutoShape 2" descr="data:image/png;base64,iVBORw0KGgoAAAANSUhEUgAABQAAAAQoCAYAAABVbHMYAAAgAElEQVR4Xuy9CbSlV3UeuO9979WsmqQaNaEZTUgIYRBgWI0NneApBmOD444dQ5bdptt2J7YTp716raxO2it27GQ5xm0SE2i3HdxhsB1ibGOshgYBAjQAmmeVUKmqVON7VfWq3rtDr+/c9936atc+///f+16VqlTnapXevf9/xr332f/e37/P2a3p6en+/Py8TUxM2OTkpE1PT6e/a9asSddmZmas1WrZsmXLbG5uLv1bsWKFrV271o4cOWKlbqFVkY2yForeKHqyPBfKM7TYDMVGKjZhsQmLTVhswmITFpuw2ITFJiw24dlrE7b27NnTx8MaoB/Avn6/bxs2bLB2u21Hjx6148eP2/r16xPYB/APZXF/dnY2XSt1C62KbJS1UPRG0ZPluVCeocVmKDZSsQmLTVhswmITFpuw2ITFJiw2YbEJz16bsHX48OG+mSXwD29ut2/fnkDAQ4cOWafTsQsvvDBFBeKBfsEFF9i6desSELh79+50r9QttCqyUdZC0RtFT5bnQnmGFpuh2EjFJiw2YbEJi01YbMJiExabsNiExSY8e23C1szMTB/gHz6bN29O234B7k1NTdnq1asT8AcAEGAffh87dsz27t1rW7ZsSYBhqVtoVWSjrIWiN4qeLM+F8gwtNkOxkYpNWGzCYhMWm7DYhMUmLDZhsQmLTXj22oStnTt39rH9F9F9AP2wYLFvH8ob6D0AQGwBXrVqVdoSDAAQ3xElCEOv1C20KrJR1kLRG0VPludCeYYWm6HYSMUmLDZhsQmLTVhswmITFpuw2ITFJjx7bcJ0BiATfhw+fDhFAo5zgG+p2zw5SqFVoVUu6U6RjSIbRTYGCajKWihroayFshZGTT5X9EbRG0VvFL1R9EZ1ks6iJ4ueLHry/NaTrdnZ2T4SfiCpB6L7xkn4Ueo2P+Sx0KrQKndIepGNIhtFNgYH6Je1UNZCWQtlLYyaTKLojaI3it4oeqPojeokNEVPFj1Z9GTRk61Op9NHwg+c5xcl/MD1Xbt2hQk/EC1Y6p5IjlJodeLA0yIbJyfOKbJRZKPo2MFhuGUtlLVQ1kJZCz5ZSLEZis1QfI1BIsayFspaKGuhrIWCyRR/QRP0LvVzobVr165+XcKPrVu3pvMAxzncudRtnlil0KrQKpd0p8hGkY0iG4MEVGUtlLVQ1kJZC6Mmrit6o+iNojeK3ih6ozrBZ9GTRU8WPXl+6MnWwYMH+z7hx8qVK4dbsEY9xLPUbX74b6FVoVXuoOQiG0U2imwMDtEua6GshbIWylootmj1gfJFTxY9WfRk0ZNFTxY9qYk3ynOhPBdyz4XWzMxMvxyWWg5LRea+kgxmWYp0xT9kwl67dm3Kgo3tauWw1PP7sNSSGKmshenp6ZT1vujJoifLc6GshZIwr9hIeB6U50JJHln8hYlkG5W1UNZCWQvnzlpo7du3LwGAcHA3bNiQIv9g3JYDIssBkeUg3bIW+v1+0gslMcORBAwXPbksGXo4DqLIRkmaVWyGshbKgfLluVD8hWIjFX+h+AvFJiw2YbEJzx2bsLVjx47+BRcMDqSGg7t79+6xEn6Uus0Pdi+0KrTKHYJfZKPIRpGN8jwaNUFC0RtFbxS9UfRG0RvViQmLnix6sujJoieLnix6Ei8sznfsqzU9Pd1fvXq1HTs2OPRwy5YtacvjOAk/St3mh4cWWhVa5Q5aLbJRZKPIRnkejXpYedEbRW8UvVH0RtEb1UkOip4serLoyaIni54sevJ8x75anU6nf/To0QQARoeHYrvXvn370ploPlkIype6M2lLHJDkQqu5tH0cB/cX2Tj54NEiG0U2io4terI8Q4vNgJerxWYo9mSxkYqNVHyr4i8Uv7v4zpq0ozwXynPhTD0XUgRgVZIDGKutViudfTVqgoRSt3kyiUKrQqtcopEiG0U2imwMktCUtVDWQlkLZS0UW7Q6OVnRk0VPFj1Z9GTRk0VPauK68lwozwV9LrT27NnTzx3gi+i+48ePp4iuUQ94bVp34w99BJG45VMoUChQKFAoUChQKFAoUChQKFAoUChQKFAoUChQKFAoUChw3lLgxU/9g0YJeptibprEsXX48OG+PxATmXwOHTpknU4nJQRBau+mByaOWveC7/8P5y1jy8QLBQoFCgUKBQoFCgUKBQoFCgUKBQoFCgUKBQoFCgUKBQoFQIHunb9YmaB3VMwNUaDY9bt9+3ZrzczM9F/KhB/b3/vHhcuFAoUChQKFAoUChQKFAoUChQKFAoUChQKFAoUChQKFAoUC5zUFjnzm505bgt7Wzp07+zyQempqKnU0TsKPcetu+ZH/dF4zt0y+UKBQoFCgUKBQoFCgUKBQoFCgUKBQoFCgUKBQoFCgUKBQYPcnfjpM0Dsu5oaEtaybzgBcs2ZwWOrhw4cTtcdJ+DFu3TVv/7eFw4UChQKFAoUChQKFAoUChQKFAoUChQKFAoUChQKFAoUChQLnNQX2/7cPGIL0cBSfJnQZF3NTrK81Ozvbb7fbNjs7a8eOHRsr4cdi6i5/62+e18wtky8UKBQoFCgUKBQoFCgUKBQoFCgUKBQoFCgUKBQoFCgUKBQ4/Ne/aDimD2f9bdiwwZYSr2t1Op0+En7gUMAo4Qeu79q1K93DRw8QxO/F1r3oB/7PwuFCgUKBQoFCgUKBQoFCgUKBQoFCgUKBQoFCgUKBQoFCgUKB85oCOz/5vmHSjqXA3BTra+3atauP/cCrV69OmX4RZgiwD78REYgzAbdu3ZqykIyTLKSu7kXf+7+f18wtky8UKBQoFCgUKBQoFCgUKBQoFCgUKBQoFCgUKBQoFCgUKBR4/i9+xTZv3pyO6du9e3c6v2+p8LrWwYMH+2gYAB8AwPXr19vKlSuHW4JXrVqVQg8B/jVJFjJq3Qtu+cnC4UKBQoFCgUKBQoFCgUKBQoFCgUKBQoFCgUKBQoFCgUKBQoHzmgKzD/7xMGlHlKB3VMxNsb7WzMxMHxfwD42vXbs2AYEIEwQweLoOH2Sikde8/f3nNXPL5AsFCgUKBQoFCgUKBc4EBfpm1joTHZU+FiiAF8i9Xs9ardbwH4nTt771e/30khkflOFnUD5dNUM5fO3bsCwut/Cf1MkRnWPAfZyh06ROYeBSU+AEDwesBDMH/OS/dH1BFoZlFoYBXqtsnCQvC7e0jI5+oefBpYGohZ9huSZlTgjxognFfofjX5BtyvhgcQzk/aRPdE0LZOtwXS166ItoQLhSQe8mHVCWTrBkIFu53yp/wzILcneK/DUdm7Cmlk818hryO3psLYyNY/Z/s2ugCVGTyGWelVXjr3u8ZujZZO2dxM+q8eXmV8WjhjSpLFYx9ywtowaDdirrZ9l08g3Q2Ldzkm5sQoOm66FJWxVqqJZe46yhClrX9td0PkG5kZ4/jr6Pf/W/nLYEva19+/YlABCAHA4YREIPAID4DfDvdB0+iD5SvytWLYKspWqhQKFAoUChQKFAoUChQA0F+ma9XtdaOQAIQIQDoQpNx6MAHFEY1L1+z44fO24zh2eSTblm9WqbmJxMzjlAuE6nY0eOHrH5ufn0e3JqcggSYqsL/k20JxLf4J/Pd+Ztfm7Out1eKrt82fJkp7bardQm+kvA4QLOg+8YC+1alFm3fl1qd+h7VACInAcbTA5UA8BRQYUBhlnnFY9H57O6FvmxACIkELbfS4Av+Dnf6aRAA/D+2PFj6XsHvzudBBincv3egE+Jpy1rT7QTgDs5MZHkaHJiMgUq4PoQYA5AiwQw4j8IEUFH/3thfANckmXxN/6NcQ3bWyiv4FGON76MAuRpLu12kvmJyYk0t4l229rp72CebdAC1xb+Uh5Jo/S3PaAX/rZb7ZP+KhDP74uRowTgC9rGNefbTKtyYWFGvDip/ALNTxmXgMM9AY45BshNr9tL8gPZ6Xa7C7KEawvyt1AvlVmQs26va91O17rdTqoD/YL6vB+BJMP5LAxy8DJisNZJV0978Db9W+DJ8AWGALXkH8vi97D8wjpIsmeDFysYd6fbSboUayjNeYEGQ7lfeMnSFOyhzjohUzIvlauFuSbWyrxzOnKwXvyaOvESgPrhpPW3QN/hupH1C7roch+uhQVZI49O4c3w/sK8KJvy/Pf8bfK8UH4On0d8SbVAo0E7JyGRCy+yTqbxcEgLz7NUC+uaMiA092M75UWCvHDRFwkeOB8+t05Gz09a39SPQ/03hvLwfBrSRMmyMM/hmlqg2VC/yX3ow+FzgnKo9FpYQ3zoRzQcysrCszrif+VU9TnhCvahZwaL9sSzZeH5MXz5tfC8HL4QW9CrG9evPW0Jels7duzoX3DBBbZu3boEyGGP8TgJP8atiy3H5VMoUChQKFAoUChQKFAoMA4FoggybUedbhqfvk7kvHtHJgFC5yOYMw5TFgzc48ePpzfYcGjXrFkzBN/YJO4BoIPjCjAPoAeNeTrBuIdPcniTg95NR9XgiBqAeTSa6YQqL+EYo32caY3rqINxKB/JVy8nOX57WUFbjHLk2D3JzkfZ0Ygk8ojASwL/Fv6BN/gOPwL8Yhn8VVkYAmQLu5MgL0NQRYB9z1s6q0PnKog6jO5F44+ueWe4CgiM9A7mmYA/AH0LICDXAq/z7xBcWpivgngKwjDSlX8TkOTqLAkAuEDLpipC6efpVkdHpSuBU/5FXQJ+Kj/63dfRe5A71PfyRxmM5uefBRGNlQ9eVj3vKOtsJ1eeICvGhvFy7AQAdQ4q11U8ip6R0fgiuYpkkn3l1mLVmqxbi6oXcnzRfjXqu4rm0ZijazkboMo2GIJeBJhctLvyXvvUerq+69qrs1MoQxH9/DqLyvoyTde/ltMx+vkoPXw51WO+HO7pM0NpFrXZlKZN5ke5jZ79kd7LybnqNDwbowS942JuivW1pqen+5rwY8uWLelBPE7Cj3HqkllNiFvKFAoUChQKFAoUChQKFAooBbxTHRlg3pDP1YkcoULt8SgAWsIZPXr0aAJ3ALwtX778JPAN4BxAQjjfjPpTxxZtpCi/BYeJDi/age0KG1INZpQjiIJRo2/0gXpsCyAgd7lEDiodhUjGeE/lBDazB3EiGaxzysaj8tlbKwegEWghAAj+Qz74G/fVmSIg4gFAAmZVTlwViEcgQYEhUNM7ZqNcIzeqQMBIFykAyHnpfAkGoa4H8rxjGwEyCtyog7xY6ck5vTkd7B3haI1FtNN+lD8pSm8BhMwBgMpffvcgIWWSLxjY7igAYASwNgEAIzBH60EOIhnnCxHqRAUxh9GPDuyuejaCNlWgjJerHBioIEyk8zx4VAWE8J7y2cucl5ccOFYH/nmwLVobEX1yayia+yjAXU6vRfNQHRA9v/y1pgBg7hlInTiKvmOdUegS8cTTxf/OgYCRnqy6lqNjjt9NdVvumeTXAWQeR/PlEvSOg7kxuS/qtjqdTh8GEi5GCT9geO3bty8NwicLQfnF1kX0YfkUChQKFAoUChQKFAoUCoxDAe+4RL9zgN/5BsqMQ99x6pDeMGIZBQibEZF7sCV5n84rwTmAgKzDyDAAhzTqcQ9AEX4z+o+AEUE42K0A+MBbGM9oh8Y8yqJ/jAUgIiMO/RzVQcoBEnTA0T7KYzwEFr28eZkch6bnWp2co0OAl4AfzyEnCOgBQIJfCojxjPIcGJYDOiLQbzGAn9b1TnH0W51KyjTa0Pno96ooMO8cKzDQNAJwsTKVAwBV/r0cVDnQVeCfpzVBvByop6CRB5A8WOgBQAUNc+P1z45RAUAfmcZ+CHiTn5R7BTooWwQsNRKQ3/2co3lUgRYe7NL+o8jSSOZU3qvAQJUjrlEFYZX3dWCgH7fq3hyghHF64DJnGzQFAatsiyoQzwNP0bg8kMg6uXZVtlg2Wms5naWy4+vl1mxO3jj2yCarAzdzOi+STc4zRz/fl19fEY2r9KXSoYomKuvRs0flPh2TspCgdykwN8X6UgRgVcIPRAKCCEzaMUqykCZ1N27cuNjnT6lfKFAoUChQKFAoUChQKJAooAa/RklUOWi+HkmZA27OR0BnFPFSAxh244EDB07atqv0VUeARjfsUkYO4qgYgHr8kKcEjvyWMIKDsFu5LY68Rx0AknipzRfbBPsItuC3Bxc8oAHHm9tW8R19oT2Aihhr5NyMQr+XQ9kcAIjrPLMMf8lH8GV4jpls/wU/dHusbpNVnnkn1zut3vHi1nLvhPlxK2gYgVm+XZXtiI90NCmTqJ8DAD0YFDmt3vmvA2q8o7sYWdO5V807KhfxJwIgIv4o6Kffo3Ub1VcAkJFzGv2nIFOOPlUAmecxo/g0mk+PO9A+cnX98wvz4pgJYGo0oNJCn29NABz/PPTAS1MAUGWtClCp0hUe8MsBgzkZ88/qHNBTBQDmxl4H8lWtrRyIx/Ws+qwOrIp0QE4fVo3Zr0m22wTkG7dMJPs6n6Z08OvG08QD7pEcLAYEbAoAcm1VAYGUcYB/TRP0NsHcNLlva8+ePf1cwg8YX3ggw/gaJu1omCykaV3sRy6fQoFCgUKBQoFCgUKBQoFxKFAF0sEhwltP2DJ0pmEI0hBC1JYahuP0X+qcSgEFwOCcYicJgDG8xYZB6z80hmmAAwji2X14Uewj9Xi2H6PFFDhgJCCiDQHIqSOAetPT08lxVnmADMAWxj98R/+QGYIDBIHowGO8KXFFpzOcF/pjgpEiEycy+ioAQz4RqCCIqlGABGfIt1wEYC4yyjvQHgDiGDzIkwMCo3LqxKns1TmBuUgVzDE69y8CAL1DrPIdveTwjvGZAgDraMF51AGodQBgFAlIUDAHLCnYVwUAVq3jpgCgRnEqYB09dzzQht88AiECAPUFV7QF2IOASvPoe26+0bgiufJRgAqqRQBM1F8U4acyoHPi9bqoQO3Hg2mqL6oAS96LAMU6fV8HFFaBgdH4dM3ngCzVE14nok7ObqqbSwT0qQ70clUFOOs9TwPKTo4/ORqozszpxir6VUXmNqVNHRgaPRP1mUJ5xnOxSYLeppibJvdtHT58OCUnAXKIB/H27duTUBw6dCgZNqMePjhqXZzhUj6FAoUChQKFAoUChQKFAoulgAJPaAsGFABA/KMjpc6hBwPV2fJjiYzVxY735Vpf+QBj9uDBgymqDiAZ/oHunldKC0YAAgTES2hu6WUd8BO8BQiEe3ToCcyhr5R5eCHhB50kXEfiESYFYWSZjoWOCB0k1mVZtEHACv1yazPAv8ixGtfROtdlQ8EXdW64/hgF6CMAeV4j6cY1SsDP/64DtCIQCOOJtkjmwCY//ui3Or6RA+jBP3U0NcKR84sAFu8M628fleWd3AgcXKyMKXhHmuhf/137i+QjoqHqa9YhCOTBoKroMI6FdQg0M+rUn/+XAzo4xggAVJ4qGOZBwAikUNqorCjQrTwkXRQErNrKXEXvpnKgIA0Bmlw0oF5H+zlw2tMzAke8DIwSFahrNcc7v65yYGUE5EXgXUTPcUBAHZdfz/53JI+5+l7WmvI/Wr++rq6b3PcqvcD2cgC5B3A9aJv77eUvol8VAOxpmaNZ1ZxVFiPd6Z8/sC2qEn6Mirkp1teamZnpn6mEH3r4IBONbNu2bRy5K3UKBQoFCgUKBQoFCgUKBYYUiAA62BoEi7jlUwEIOoF0yHh+nDpsCghFDkRhQTUFQG/sIgGYB1AOL36rtsmCJwRuEYWHKD5m/CXAhvZQDvfwjw4hIwfxF4Acdplo1B7qcEcLwUOMhVt6UQ/jRV2eEahADO5hTIwOhJxgPihLUBNl6BwrsHi+yknk0INfBAAZBcgtwE0BQAVYqpwzDwBGTpg6Y/yuW399neg3+evn6x1WDwahniY08QBgDuBU4CECC3099quO72Jl0tNNHfscgOYd5Nxv7wzr7xwAGIGFnh8EzCLgzAOKVfSJIpY8gJADAUcBACPwkH0rHfw5gD4ysikA6PlGnavPvjqQJQL7lBZ1QEskRznQT3nONRtFCXrAxfPWr6ccQKT1POhWBxI1BQEjO6NqfH5Ne9mM6lb1MYpeiNb5UoCAXm/68TYF/qp0o9ItAn1H5a/Krf+eez5E+k/X6t69e22xCT+i5L6tnTt39mH8IBkHDB50NE7Cj3Hrbtq0aRQ5K2ULBQoFCgUKBQoFCgUKBUIKKOCC73CKCCwgGkyjABktwa2cdB5QRqOM6JznDP/CimoKgA8A9LD1FrQFYMZouagmwT/85VZd2KWIHCRwiCg+8AvXGQHIfgD4cmsuAECeH0hgEdtl8NFzABnVh7oop5GKarjzUG7IFGQE5fQsQRr9VY7e+SYvHoDB/DV5AZN/MBuwJgEhUAJac116cN47ijmHNAL5yK8c2KROnC+jdb1zp/UiUIj6RaOoCFTr/NRBzemfXGRVDozKtTmOXOYAwDrwLwJjIh4ojRUAigBAlGUZz1ffDsE/HzGnsqdz8CAYaah/60AvL7cecCD9PVijwJnKCOdLWvgtwJyL0o11ItlV/utzVGXbzzsnYwpwapkqENCDVl4eIyBXIz6V/xEAGEX8+nXqeaBrRdeqH1sOcMuVy6011WWRPOSuRWBZ3bVIhsd9btWBgF6G/O+ofh1NVa7Q3qh6UOlTFx1YxYtITqO1pHP2+i8HAsLOiRL0jou5KdaXzgCEUQylgo7wGSfhx7h1YTyVT6FAoUChQKFAoUChQKHAUlKAUUYEFhgN5o05jUZiVBIMMjrpzO5KB47O4LjG8lLO8VxoC7SEM4ptwKAZM/CqAY4ypCciBfEPvGDGYNCeSTZQFjYnyjPphiYEIZALvnELMCP8GA1KIBJtsl+UgaygPtslrxllgn40+nDt2rXDMRZ5iKUxAgA1+spHAOoZgHTsNEIu2hKpa7oKAEQ5ja6IQMEc0Me6dUCi9kEnW51V3e6r0SmaIEKj9SJHXecbASzeOVZARse0WP0xCgCYozvHo3TX6EterwMAc2PxfFPwjwCgXovkNQcAerAuB4hFSUAUdFA+VAGAHhymXoqiGUcFAD0I4fWZBwV53wOZHkzJ/a4CbFTmVT50bXlAT+UkFwHI69Fa9us2t8ZyIJ3nW25teWDL6ytPd7+WI1nxesav8WhsdQCbt5PqdEUd6K/1fVkPiEX89/OOdJxff6pfvbxWAYCLoVc0N/98inRMBALCHoGtwpenS4nXtWZnZ/tYhDxseZyEH4upC7CxfAoFCgUKBQoFCgUKBQoF6iigQFFVWZaDEwTQB6ANwBqeJadOBY09daaYLRZ/cZ1bQgEMMXoNzoR3BqJrdCwih+rlChopn/gdZ0sD7AEP8CaaTrXSgFt0YVfCNgXPUB9Re3CieX4gAED85tZblGfbdOq53Zj1UYYRhbhHIBL30RfveZ5SLnguIbcXM0qwTmbP1/veqfMAjQfeNQKQABCBKwXf9SzAaP3oevZOvYJQGi2mgIDWIe9zDqvej0Ai6hkFO/z4NSrKg0JVTrp3dtXpjyJaPFCzFLpHHdnIiafsK909ffk7F72nNMZ3jdKri+ryTjXragQqvxN49nJRtX5zgIMHHpTnOeDL96Nt56IHFfTCCxOuKZ2LRskpH5qAMH79eBAGvxkZp7IaRfpFsh3JvoI/ObAtWqMqRx4A1IjRSGar6OLXSTTfaJws10T/ax85neave90Q0a2p/uAY/TgWqyO8jEVr3+sIPxbfRjSn3DpUXvk1GckrnzeelsrLOl7lnjmRHERyp3oUaxrH9OEakoEsJV7X6nQ6fRplUcIPGDq7du1KyUDw0QME8XuxdZHdrXwKBQoFCgUKBQoFCgUKBZQCOcOvCZUiABCgEwAjNfwUaKADTwOMUWPcooj7PCMQICAzvnKcNBJ13FUGdNNyTeZ7tpXh3EhT/IX9yDfaAPYIupFX+I37AGtxjWf/oS6uwRgGcIeoPb4RJyCrjj0AX/CVZw2iLq7hg7osyy3AdGI5DgIOdE7RFs8W5PgB/mEsjOw52+h/NownAoR8ZBcjbvGX64xABup7gMADITln2QNOkeOpY/H3vWPm56L36wAjOpX8m0vqoOVyjnvkoHvnNAKYKOPa7mKde9LM08LLXgT+RY5vDgCMwBz0ocBWxN/IEY8AQMrbuQwAgp46D35X2kX0Ja+i9eLp5/maA6AioEUBsqoIwQi41rraZ06uuFZzEaMeAMxFElbp0Ggd6ThRtwp80/t87kT9RWDTKNeqxqCgWTRevaZjG1VveDtOf1fdo+1QRRcvGzonlUPOpSrq1Mst63g6cTye31W2q59ntO4ieT5w4MAwQS/qLBZzgx1DrK+1a9euPoxYGEowkmBU4SZ+M2nH1q1b04N5nGQhdXULAHg2mGllDIUChQKFAoUChQJnHwUWC5LBuAdogwgyADZ6jpw3MNEXo8AU/OE5gnSqQCU48QCQYD/5yAbvGFdFAix2fmcfx+IRYZ7c2gu6c+ssbEvQFTQCmAe7E9F9AFp1qzD4p1GBMIQZlUkgFu1yRwq+w47lmX2QA0YE4jvKMaIQf2nsK9BDR4f8xxhwH+MC73ke4SiRHucKv5ZqnATZcg4PQXY4Jvyn6wz1uL78GXk5BzXqq6nDxbXr17CCBtpWdN3TjqClBwCjiDy9pvOLwAXKZxTl4h1hpaNvdzG81vWSo0VURumbA1txPbeVk/f41/M3+k39zr+MFB4VAPQASAQ6KJjg+a+/c+ACeVTVjj6/QCcCmD6i0dMxku0m9IvkJEcLP/4cjSJApg6kqVr3lKUI1ItkSUHkqI7XB54GOSAwt3arwLPcvaaAn6eLB8c49hxopvfrdMSoIGBuPSo9q4BB8qGKFtSvkeypjqySr9y9iB7K+2htVIGbTZ5HKLNv3z7bvHlzslV2796dbJ6lwutaBw8e7KNhnmuCLcAwkGlEjXr44Kh1sZ+5fAoFCgUKBQoFCgUKBQoFqgypcYxOGGHcuonvsDkIGPm+4DjBFoIjwHO6CDoww+2WmasAACAASURBVCJBCpSBsQhQiZFgGg2mTi3K8Xc0h6p7LxeJwBxpZ4J2iMYEgMat1gTs+LIZ98ArgIKoq5GBAA/xQpoZgDWxC0A6tMHtwfjNrcGwT9keXnajXUYB4jsdanwnz9i3bjHWjMRVzujLhXeLmYeCP96ZJjDBJDz8qxGAqOOjAL0Dm1s/ugabOFyRA5oDp7S9HPCVA29yW5g9GOQdzNzvJgBgBDR5UHFcPuv8I357GlIOcvV85JaCfb4tH9Xm5+B5qhGA1OnMOt0kAjDS3+MAgAQrcgCgB5ZY3oOJSksCXLq92YN/OZrXgRX+fk7vRTJaRZ/onq73urrkt/IlkhGU8wCfgn+oo1vLlU4+allp4eWhap1F4JWX15yNUwV8eRrk+olkinz0dXK6JqL3qHoj0rNeP+uzQu9Vzc0/F3Ky41/Y6u8qcFBl3uvOHN+q5ho9Dz0dIHtVCT9GxdwU62vNzMz0eXgyDCEYVogExIMYD6nTdfggE42UCMBRl04pXyhQKFAoUChQKHB+UWBckAz14OARwAGopOcA0jHgX5RFFBodLm75pWFIkBA2EreVsgzAJT3IXzlU5TS83DipYBqNZjqniO4D7fAWG/Qib1AHxiz+MqkcgDZc4xZcZujFdfATf8FLAiCoq+f8gYc8KxB8Z/u4zuNsUB/3ojFj7LCP0Saz/jKLHtpAnRL9Vy29dKTpIGlEIMEJBdf5XYGdCBCgXOX0QhWYp6CJd8K8A6ZgQlQvArfUqfbADQGcKGrYO7DqcOacT+/kslwUXeid1lz7o+qjJgCgBwYjkE/pmwMBlT8KDObGrOuaIA91kQKACp55meW4Iie/CnSIgGsP4HlQJuIJ+6gCwhXoi840zG1z9Xzx8p/7XSUjORAwB1RH68XPWddRBL5Esh3Jpa5XHxGYk7m6yEBPiybjqwPpInvBy1/ud13bqjOU9lU6Rufo+TuOvvB1dL5+jde1H61BL1OUnxwoqPerXqgojfTZnwMA9fniv/u1lYuWHzfJbl1y39a+ffsSAAgjCAcMwtABAIjfMGpP1+GD6AP9Yotw+RQKFAoUChQKFAoUChQKKAXgyPgtcXpfHbWqN7BoBwAOACRGgbFdGF3M/Eogj+eSAahCXb/dl/3yXDj8xScCAumAnk+czQGAoAGMWfIBICA+zMxLgxq/0QbP+wOPeD4c34iD3wQAFYzjWYE06NEfE37gJTfHxl0u6BMvvr380CFBfZTFB+NFnyhLp5Dbh88n/o4y1zoAEPcViOGaYzROBASw/xwgo45/pC+84+VBPnXUckCi78PPU8ftQR99SRA565GDnQNVcs585BTnwOo6YKGO31VAC+pqBBVp66Ovcm00Aa4i8MCPme37bbIKOPNek/ZUBpU3Hmjw4PWoACD6iSKU/Ismzg/0WkoAMAfMYFycdx1YxXL+We7BGLYZzbcqKlBpFMmqBzmVVgROc3KpMhHJKOtFdMqtWa+/dK1G48/ZNjkgLtdeFVBG2vsyymf9XjfmOp2hOraOZ3Xr0Y8lmqdfl172IpnzcpVrt+p55J81uXnnnlnYwQB76HQk6G3t2LGjjzea69atSwYW9hiPk/Bj3LqYVPkUChQKFAoUChQKFAoUCigFPHhGQzBnEOfqwiliNjVsp+DZfQSOYGARxOO5cgQmuC0RbcPpYvIPfNcyBKhQDpFt2kfOwG0yj3NRIiIAkLyDQYt/AEs1EQi3VqvDpc4y7oOPoBkBWUZcqpENABCALvmF75rxl2UJCKM92MA8Dwy/MTb0ze3IuIe+UI58V768XPm4FLIXAYC6rjUai2uNAAbLeZCrzuGKHH7veFWBflo2Vy4CAHVc6nDmsv5GTrTKUtV9pYmPRPHOrQIwTXg6alSr0kgBO/blt+lWRfcRkMkBghHd/XMiN0eCYwqSLQYAzAEqdQCWB7Mw3ggsiuQpigJUOmskoyYCqaOn6tDou3+2VslRBEzVgVJeZtF+BPrlgEAftaU0rVr7Ck5XRQBG9zxNI72R423TdV6n66JnTwSIeVnyv6PxNJHJuvHV6ZsqcC/SvZ6XEX39Na8rqZtZTtdrFVDI8tHzyNMvmnduPrp+/fz2798/TNoB22Yp8brW9PR0XxN+bNmyJRnC4yT8GKfuqA+aOmEq9wsFCgUKBQoFCgUKBV4eFNBzmdQA80abn603LGHA064BOKfZgDUDKSPMuLWUIB+jBHm2nG4jJsBIEBB1UA5l2I83yj2Y2dSJPde5img6JtPAi2eAbaQfQT41lPEddOQ1goKoF2XgBZhLQJe8IyCLv6iP6+An+sNvRIVSBsg3XEf0H8oxWQjKRXJW7Ni8VOYAQK1B/oMHBGIZAeidribyXwXOqWzxBUDkVHoZZL8KLvp+vH5SsMJH/an+Yv/emc8BgOqYe2cWbVEeFRTR6zkaKuAalckB3Z5WCvihHR/F56P/6qL8cuBVE1nQMtQHCgASdMa9USMAPRCgQCvv1UUAqszwu47Zt0n9py9HVDYVUPdnGnog1suyroMmwEyO/nVgSE7OvVx7UDCipadzBCRGdI3Wdw7kI01Jr6bRqzkaeuC4iu8RrZqszZzu8H15mkf6NuJnNIdIbpus0SpZq5JJb0Pl6FglR6zTBFj2ZTm3HH383OsAwOh5AlnLJegdB3Njcl/UbXU6nT5DDKOEHzCykIUEBrNPFoLyi60LNLN8CgUKBQoFCgUKBQoFCgW8w8YzigEORIYcDDdG2OjbWzUqcR2GFM9yY0QYwSD0ybP9APigL4J3iPhDfV7XKDTcY7QYHUhmjIVjiXpMVOEdtvMVAIQBCrsRdMKxM+Adt1xzyzf4oU4XE63QSOd9AhYKdKAeE4twOyl4RMAQf5l5lkAt+EjACd85JgCAaBs81OzRavifL8DtuJqpCQCoa4cgoAKAkWOXG09T8M/rmdzvHOAXOXMejPBZi1VOVZbp5KozjvYjYDkCOLSt6L6CSFV08/d0PFU88GAKfjOyStcqrzcBAHNglfJjVJn0AGAuCUgdIKHr34OAuKfgbhMAkLSNQBu9p23p84R8Im2abAGmzHk5jkDBiM5V4JbSJ8ejKtBE6RCtGV6rAtWjF4TaZzR+D/DlflM36TOK9PRgYQ708fP3a03XW0SriK4RWNgEQMzpjByIGIGGkX7wfVet17o1l6Nj9PzN0cHrZy8jaj/6736NetpU8Y/zbgIA+nWJl9YAALFbdikwN9hfxPpSBGBVwg90jokxaQcMq6bJQprULUlARn2ElfKFAoUChQKFAoUCL38KELRjYgca/uqk4JoHeJgV1hv83AaMOszkqo42+uMOCFzndmBGjhE4YvQYtxMrCIg+mUiEUYPsi+VGMYxfTlwGTTWpBuw/8AJGKWhFwJSAEJ0plMFOFTh8jGrh9jYCwKAT+IHfPqKMET/kNdtAf8oT2Lb4jbYB/mGsAP581t8C+jWXSu/Y+egwOjwKWug5bQomVDmJeo/gUwQWqROmwInOKAJF1MHPgVARQKNATQ4A1LFXOfve8a5z3L1TGgGKnJf+9c58BHJ5CSBN/F+U0+yqCv7lIgPRhudhU2BKnW2vZ6lPKGtREpBIPnNyEtEf/Z8uAFBBCeo9D0T4OfooQA8w5ADApoBME4DPl6mTcX9f6exBmzpa53hUpcFyEakRcB3JsJbzeiPqV3kY0SYHNuXa0ueTr+v1aaRTuP6jun6sXsf4NTeKrdNU5ny53PM4p/88KK/rqkrWPK28Pq2jhV97KK9z0bXI7wzAa5Kgtwnmpsl9W3v27OnnEn7gLS2MsnEOH2xaF1tAyqdQoFCgUKBQoFCgUOD8oQANHDUQ1ZDjd54ZB8ogW6t3cDy4w0QcPKtPQUO0ASMJThGjAL2BSpCKWWLRDjPWoi06p7CNuJWVEWKMJKOByTPkACoyohB/o0zBkfE7ivF8tkqO5ymcbvJUAUDQCHRkkg3Mh2AsAEJGCzKKk2+x1cEC/Ulf8opbSikn3ParACLqoT3IDu5jfOgHbTFpDJN9FPBvdEnzjk3k9JA/Cv4pEIReGX2rI/AAhjpZ0T0FiPxMIgeM/ebu0VnGXz3rz0doRU5m5BBWOeyRg8l21bFXJ1avq8NK5zMHrFWBMDkJIL9yYKBusfVgCuooUOjHVcVLPx6O3csZx6fbzP0ZgNpvDmDxtNbf+B6BUuRTdI8yVKXvKU+5KECVa64lvgiJEllEc4v4lhtTFVgzynPL2wER2KXyrPd9BKCusabrT3mnoLPXIyrbqhM8oJ0DBPV6pL9ywFkOVIponNMdqqO07yoAy4NdXh/4NnO6SfsbRS5I/yodXfck8v1x7fg1Gq1NL3NRtKDSO6KP1wt1zy3/PIDMwQ5tkqC3KeamyX1bhw8f7qNTGrvbt29PBu6hQ4fSW1AkBJmenk4hiE0OHxy1LrPA1TGy3C8UKBQoFCgUKBQoFHj5UUCdAP8d4A+zsDJphDfAeXacd3R4nhuAHG7lBSiHNmGQA9zR8+Vo0GEMTBLBrbwoy6NQ6AygDUYDoq5u91XHgKAV6qEMo9lGNYjPJc57x47OFWmGCDvQk0Ae+AL+kbekDa7jA/sTRjjL0XZEP4y4BK/IJ5ZFf2q8q1GuRj6jC3lGIeqhT/CLEaV+TucSP17KsdYBgOCDAoA+aikH/owK/nnQIgIxIkAsAgbUAaas1gGA3qkkT9in3vf8ipxNXvPAXlVZr3MU9MnJSG7cUVseAFFdnQMAWUe3fXswSmlVJ8uRXmV7lDON/tNkGeQ1nfEqJ94DLuw3Ags8cEfQgXKkAArGmgMvcgAgy+uzSYFOvjirAu4i2fe0rqof8SX3jIva8WWVJpEM5qIBcxFevryuYX73OiUCRfVaFBWoska6e/o3oXXVOo70g59PJLt1QJXSPNJxEU/8MzWia9U6yq3nnKwp7UbRBV6GVH9yPfoyVYA99W6OZlVzbvpM49F7uQS9aGdcvK41MzPTP1MJP/TwQb7Z3bZtWx3/yv1CgUKBQoFCgUKBQoGXKQUY2QNDygOAjMiCMwNAhkCeGofeyKZzR0BJs/cCzOGWU3xHVGHkyILUul0VZQkYMvIAY+DZgQQKCTbq22bc47l0GCvmgLY4l5yTFLE7cg7PNrFQfnJsvKYAIOYP+vPMPfDNO94E8ADEYe5MtKIJQHAdNAYYSwAQNGU2YPRDXrF9nt+ovCTYzIhNyBvBPx3XKPw623jzUoynKQDIdcwtmgpm5MC7nMNOfuVAPqWDlokAsQgUihxhfxZpLmrEO8iq86qc+MjRVCDJO+y58tHccw6pn6f2ocCj1vfRTgrw5SKmFCDxoAvH2xR8yq1PlS99RvDcyVyUVrRmqpz+KNLIg1KRbFStzQhAVHnLAYD+PMA6GubkwOvlpnpkFACwjs4eEFMARsGcHK19VCBl2fPSz9XrBC+fKjf+u7dNPECee7ng13LVWKOypGUd4OfLRes9KqNAWW6subajsTWRJ6+nm8qkp0EO5KsC7nMAYY5eVXTXcVeBnCgHG2bv3r222IQfUXLf1s6dO/swcGhYo6NxEn7AmBqn7qZNm5rwvZQpFCgUKBQoFCgUKBR4GVIgMoIIBnLLKAwYRH3BPqERDVJwa6Z3gJhYgokgUBa2jgJJaAcRaMz4S8OMIBvBKkSFoT3N7KvnDPJsQIBTqMvtxz5BCKMP0RbPD9S+mwBL5xIA6EUV82O0HrasMLsu6ETaR9uSaHxj7uRr5EjhPvgLmuI++Ib2cA0fRhgxsy8jNjku7HTBPdSBrAFMVJ54oOZluBRPy5SaAIAK9mkEoDrQHFwO9Iuu+wlVAYl07FUP4LsCgBHwR4dSIwBzDqM6y34+ERCRc649GFIF9lWBVX7O6px6fRQBMNTTOhcPkChvFYSLri8W/PP01ecC2tbz/xghxwhA3YJctRAiQEHL57YaRttSPRiR61flie3grz9OgvTTrfQe4GyyyKvWSVPaRPo/AnGatOdlz68LBQDxXemidK/ayln1/I10QyTnes0D3xH47Z9juv5Il6r1m7uXA6CqgKmqfnQskcxGayLqK9IpTeTR60qlUx2oHekErifcU8DY/9a51slObm6RXFUB7TrX/fv3D3dJIFhvKfG6dAYg38BiSwY+4yT8GLcuDKzyKRQoFCgUKBQoFCgUOH8pQEOYhhmBLjgyAGY0IQOjN1CGCUDUQVAAj9F3BAJ5CDIojTZh1MEGYjSeGpZokyAgACuWB3AEIJJJJ1hOo/x0+zH6oLOLcTACEbYW2sFfNTzVAKxySs52aVGnCWMFLRmpR6cbdPKRUzTYQTeCg97pQFt+i5ue+0jgGPX03EWMCYY06sP+JMinW3/BE8gEDf4c8FcAwWYSmAPsuNYIInGNRBGACvpXOeNNHMMIhGDfrB8BY5RLDzZQTnzW3ypHWdc1+1Idpg63/67t6pi0nG/LO/fKOb9OqxxqbVejcFVnKb9JV+Ut1y4BOQVGIgCwiYOv84nmqsBYLgmI34Ls2+RzJeKHls0BgHy26V8da8T/qF0CWh5wVtn10Y66pvwzjjLkZaJKRupWfvTc4jpXWdGx+DarAKQIbCFdI8AvBwI2icSM9JfXE17mKW/6AoNrgPLvAUGtE9E3N2e/7j0//XrI2RQ5neHXgZbzusjryCoeRmu2Tq4iefH6q6oNpUUVUO/XqNf5Xrfn6BCtLT+HKv1G0A9H8XHHCtb9uJib1m3Nzs72QQQYPzBKx0n4sZi6NHybMP2lLtN78cWXeghnd/8TE9ZescIMoG6rteixclHPzw+2BZml4yrNDJn7JobGedOO9AHYX2gK7TCCZG5uXvo40SodFFyBU6HGmjouVeNAnYHD00/1JyZOODaYX7/fO6U6+1UFijlgnR46NG0HD+Kczm5qD/OA07Ju3VpbtWqwtYwRKjwfi3M+Weme3G1UBiXa7VaiN9o8QUfliVmu7omH0+BNC2mGhx8cZv8w0nYgRrjflM7oi07mzMxhO3DgYDrQHTKDvleuXJ6indeuHWztIo04FpSLPirOuXmiDHmGMqC7yi3m0UTf6cMg96DmA8RnwvTRM5Q7lHvxxb12+PCRJIdsd8OG9YZz1VauHGS/rOqv6Tor5QoF6ihAR0plnVs7mXlXy/AMPawvJgLRs/f4EpPrAutZjVSN9ID+ZL8shyhAAEF8FrAdrgeURz3oEqwfrDMm9cB4tR764nhRH3rZv+hklllGoqEMM9Ceqg9PPQ+qjr4v9X1GTJEHoB+3U1MvQt+Abup0E9hVY1u36rKOGu7kJeoo3/kc4DNbozF4DXzHP9yDgY2xcHs2+KFtv9Q0PZf713WuAI9fZ+osUy6i8wBzzrbaZr5PTz91Gj3o5O8lq3PBCFDAQCOx1GGMIr20Df+9Ss68A60OrHfET9harZP0n17PyZGnqZajLvbtKwCo4/T0Iy89fyMgxPOCMjKK/HvAg22gbcpTdAZgHQDoxxD1gzJNAECVF8qD1/36/PEAhIJ//jgEBZIY/ce/uEc9GclLBEaobDTlQ2RL4lq0Lv21nB3q10K0pjSaS7+T3tE1T9tojp4uVfpD5U15Qdp7uY/Wh9eT0Zg4bi+HVTrD08zrBtUp2mfUZtU1PzbtNycbTfQUy9TJUU5OI/2pY8V3XU8eIG4SBVjFD69Xo/loGdiSAAExXyQDWUq8rtXpdPo4QBBGWZTwA9d37dqV7uGjyULwe7F1kQXuXPnse/vfPVeG+pKMc2L7Nlv+lrfYir//XmtNTS0aBITAHz06azt2PGfT0zN2/Pgx63YH5ydt3rzJLrvskuQ0NfkM5Hi3PfXUMwsAHBzJ1bZp00W2deuW9EB85plnbd++A8Nzg7CIAaZdfPF2u+iiC1OZ55573pCW+9ix42kc69evs6uvvtKmppYlkCz3gaP3yCOP2ZEjR9N2pE2bLrTt27elsezY8Z0EzsDBpPGAeW3bttW2bNlsy5ZNpesA/Xbv3pPKYj4A+9rtiWGXABHxkAeQCWAH81q9epU9+ujjBpCRYJqOEfNgv7g/yIQ4NcRvAWT1ejiYvZXmesUVl9uBAwds9+4XEwDJA9q5tW5qarCVy39oeKHcZZddmsYOgO7xx5+w2dnBgfz4DMKb1yxEdnTTfAD8gr4XXrjRNm5cn7ZmgfZRHyj/ne/stD179tjx43MJ2Bo4cgNxRD8ATbvdjq1cucouvnibIRP5zMy03X//txMwCOU/ePgO6gyiegYH1EMmdNsYxoZyoD3ofskl25Nsop+nn96R9CN4j/Ygb6961U1pjh6o41wQ6QTQEv1ANqsAQ4ARDz74SBoX5BOyAtrhg/7w4IA84/BYAH8EViBP5CuuY6yQk82bN9vmzYM+c+NrstZKmUKBUSkAGYRtgbXCJBmM/EJbuA55hqxjvUI+8R3X8Q8yq2fveYdaHRhG6eEvz5xjtlfoCkbrqbOC7xgj+6MuwHX2rYki+EIBuhW6miAg50RHmJnbMD4t83Jaf6Qbt+MS0ANf+TKJgAl1F+mt53Sp40YDnbpUozope8pzgn8KAKAPRnAOXqodGmaGphyMKselfEwB76xFzi3XmzrHGsWkPPQgkf/tgQbKlcqGOvC8zz60PMp5gIC/feRqVI5r2TuF6EPHyX48BSNn0juxbIt1o/vabuSA63qJ+MU+tG3vDOs4lCc+0klBXX5XcMTLhwdf6taZBybIT/ahL4SoYyhrHtjxNI1o7GmrIEpOdnBd6ae0i/jD+x7gqosC1LnqtmDfn445om8VDyLZrQJ5VNb8mvT6Oye3nsYqnx7kU1orzTVit4ofOoacLvM6Q+XI6y4FwqnvVDZ1vehaiPSaX5fROs1di2Q7koOc7srJUJXOyvUZ6TBvx+XWfaTLc2VzY+O8vRz4Fz5aru57xBs/Li9P/j58WdiQSNCLz2IxN8X6Wrt27erDCIJTDecTb0EB9uE3k3Zs3bo1OcHjJAupq3suAYA7W6eCDnUPotN3n9FwScROXzcjtDx53bW28sd+1Nb86j+1Fs7cWWQUIBYG5G7v3v32/PMDUAeABaLdELV022232saNA0S87oN99AD/nnjiqVQUgMn27VsTSAaHEn0BWEMZAIUAvdAHQEYcvglgCGX27dtvjz32hO3duy+VueCCtXbttVentnjOUDQWOD933/2NdAtAFsqvX78hgVto6+mnn7Hnn38hOUQAcS699JIEANLZxdp86qmnE/CGhwPAHoA16nSiLuj17LPPpbFg7Jjnt771YAJ4AIb5hzLmunPnCwm8AkB1+eWXLRyKP4joAwsBfgGIXbFieZorQEyAoM8+u8NeeGF3oj/6AS0BmEYPfkZjHDkya5dddnGKNIYzDbAO44XegSGG+V5//XWJtgAt0TdCnQF+AlzE/W3btqT5K0AA3gDMxMsKtId6GzasS2NC9A2VLEEDON4zM0cSGImxo4977rkv/V6+fLAdbxDp10+AHOYJ/Qe6XnrpYPwD42EAtg1k44Bt3bo5AXegyZ49e9N4du2C3B5O9L399tsS/3XslBeMDbx48smn0/0bb7x+CEh6mUJZ9Hf33V9P48E8AdASEAc4C97iH/oG3QBMDsBTgLQANLp28CBA5d2JvwMQ8KIETGtEVd3aKvcLBeoocOzzH7OV/+KFk4utu8bu/eQP2C2tQSQw5BR/AajxrD/qEugGbtGELBMYH7zwmEsGEqPyuN1TDSsazlyrCtDxJQbWNl6A8IxAGnfq3KA/6C3UQRs0DmFDEYDU9axn/nG7r241ZnuMZuR5hD6qsI6+Z+t96n1mXebLBT6rGDmptMZcFFhRYICA4UA/D7Z/q7MXRQiybLKUFoBcBXXAA4LPPPePL5hyQEnOQT9b+fBSjYt0zjnNCgQQeMc1BYjoIDNKhvIQgURVjqD2xe988UgZ8fVJNwVx6iIAUScXJaJ8UBlS+nheVTnT3lmPylLu9W8kD0rPiF+sr33Q9taIN782lF8e0I3AXh0H+VNFn2guOgZ+V90/eBHcSf8gVzweQoGaHB/qrit9cgCB0k3lReUtJyt8WUKgwgOAChKRvjpX1aFevj2PVWZyPPDP2dy4c235den78b89b3PrIwfceADV/1ae5fihzxQdP8v7taR6xcthTt/pc4/fVU/555rKufrEfj6eXl4veJ2S0x9N9FJOH0VtRuOqkiW953lQpy8ivcn1pPciIFmfBUpbfdHThOZej+SePfDPEJyBdY7vS4nXtQ4ePNhHwzBUATLAsYXDzG29MEgxsKaHD45aF47mufJ56QBAIBEC8rXMJi+cstaFU9Y/3LXuTkQYnbQcXhJQcPL6V9rK977H1vzyP1kSAFBnBGDuySefSgAcP7feenMCymC0V33wEGR9gDn4XHnlK1LkngegH3740QTw4YEJAO6mm25IIIx+vvnNb9tzz30ngZFYOwB8rr/+lXbhhRtCYAd1AbB84xv3JAcTIBvq6AdReo899ngCrrZs2WQ333xjWov4AAgD2IZxYY0C7MHcMe8I/ASANED5ETG3IYGnF110UQLn/AeA6KOPPpbGh6jEm2++KdXRhyzaOnRoJkXNAXjjfB55ZEAr0OCKK15h11xzVaJV5BzR4AIwBYATQBXKQe/cf/+3bOfOXek75vbmN78x9UEnEeAfojMBkKIOouzQF8Kh+UH74O19933LDh48mADWK6+8MgFy/oOy0G8AU0FjjBlz3LlzZ5InjbqD7sPYwBsAxADxwJtBZOYAKOQHQC4jiRgJuWfPiynyE5GbiLx7xSsGdIp4AQAEvEN5KPnXvObWRI8IWIYcADx94okn7fWv/64hzzBeyC74gshSzBPAIEBVAJ0+chLyBpDymWd2GMYK/X3NNVemt02Ya8TLc0Vfl3GeLRQ4ZJ/5Zx+277vbj2fS/s3v/Lz9wvWdtLUWIBHWPPQJ5FD1G9cs7BCCNASPCA5iDePayRG6gz7pFNEwxG9GmJk5QAAAIABJREFUphHQQzmCj5rgQ0fN9UVgT41BgoCMKqDRzrPoMDe0y0zCXFu4jrljTeOaAoVNXm6dLVyOxsHz/kAvAp90RjE31UcagYO2cB/0YpQerilgwKzLuE5a0xn2W3iUnwSa2B5oD92L67BHURbtgRfRsQi8dzbT/WwZW+SIRUCT0lQdXwX/NFJMQSXy3ztQTRxzDwBGdPNOXhWAoE5sFB2n7euztcphbeJo+3ZzTn7ueR4BFErXaNxKl8h5Zh0FPBTs4HcP9ipv/biayrXOk99V7giC6TZgHUfEjxzt/HXfdx2dcrSr6k8j1yBnPHpGwQvO10c70hYnf0lTP05tK6K70ijSiREP/LPU/67itz67dcx8vvu/ft2SzjkAX4FVrev7UrmOvvt1o3Kn9xRs1og/vx58tGCkPz1/lHfR90hmI7nNrfsc/ckDTz/VR5FcRDoumlNu/XtZ9LJdpderxux1eO537oVPTg9XzcPrHtpOuSS7o2JuivW1ZmZm+riAf3DKEfUEQ5TGNAyg03H4IBONlAjAmkcazkBbhb2LLet3sB+zb60LJmztWy6yyTs22Nwjh232z3ZZZ7prrbZZayWi4frWn+0Pyp/Bz+kEAAGM4B8i+bCosEgAcN1ww/VpG2fVB87lt7/9YAJEUBcP/QEQc2VqQz8PPfRo2pba6cwn8AUAICJO9PPNb34rtQXQDO1BQV933bX2ildclsCW6MFNABDbThFlBpBPPwCYAAICkEGk1k03XT8EuOCgIjoNgBXmjci+1772Ndkp83wjOkMYX+5hDgAQQB624V500cYEbmFNeseThjKvA/wEcPj4408uAICX21VXXZmdvz74OBbMBfMFoPrCC6cCgJwgdBHAtXvuuT8BBQAQQWuArvxgzmjjrru+mi5hqy1ASUQ9+g8VrKcLrvt54xoAVEZ9AhSDTAAc9mCaKm7KAOgEUBmAMfrD1mxEAWILtP8A0APIjXlgHNddd03acg2d7D8AFME79AOecesv6AAgFPIC4BT9Aeh+xSsuz0bKDrZNP5+AWERRAii85pqr07qKIhXPoEopXZ1hCjz9Jx+yKz90RHrdaJ/85E/ZOxdzUsf+u+z977rbPhzMZesPvs2e/cB1Q5uD649n/VH+sLa4CwHX8CJFI+lwj+fz6f0IQOO6p05iFB4BSBhUaF8dApbls4egI5OC0ADEuGFH6ZmAqAsdBruKIODgqIUTZ24SjATAqSCmzvEMi0K2u8jZ08K8rwArrmEuoANtS+g10lOdftCW59aiXYKAjIokT/FcjJwlBX7Yrx5roHRnQhbwHjwB7+gwox9c80a8n38dPc4Wvr0U44iAlMiBVRoqcIHvCtaooxxF70WAnncOtX8tzzWOv95h9eCBj8JSB5D1aef4aBzVJexHgQ/PJ2+75ZxrHbeOQdvL2YEeeIlAC7YTOetRpAzLe3qTp8pbjQyMymtbdXJcBTxRz/jIuFwEYGTTeXpG/FJaeX5FwDDlq2rsSncvfwQANQpJ15GCgAQAPY9VXv2YvWzpWonWTSSLnk5eN3gZzPWhtFW9EYFM0ZyitevBvxx4r/zJ6TYvq/55xN/UZZynB/qi33g2qg7UtiO51PUe8dTrqtwa9zox+p3Tm9H1qvoRaObHFekAr+cjnZGTl4gOuiZza8PrPV1/Su8WA7haOJtVsxmcHNyluQAY1AWeL0XCjyi5b2vfvn0JAMRNRNQgYgSGKn7DUDpdhw8yqx+2CJ8rnzMfAdg3W9ay9e/YbL3jfTv26BHrzXTsgu+90KZ+7nJrXdi23mNHbe4v9tnhT+6yqbUTtvLvbLb+8b4d/cI+m3sKjtyZ2x58ugFAbIHFuXFwBCA/WGwAYwBwVJ2VBvAG0WMw8vGgxBl2l19++aIAQIA1OEsO22IR1YZ2X/nKa1N0VxSxNS4ACIWFLbcAdBj9WAcAquKjg6UPLl1vTQFAv0bHAQAjA6AJAAjjBf3dd983Ew3wGxF4b3nLm4ZNgkYA2QBi4QO5AHhWFx2qY4ocOVxrCgDmHkoPPvhwikClk/na18bbgAEUIqIPcwG/Lrnk4iRPiBb1/Hv66Wft4YcfsVe/+paTIvtQ995770vbj0EnRJuivwgI0fEOtrY/PgTJr776qrQ+kDClfM4XCuywD//EJ+z9z5883/f9yk/ZH/zd8RHAXZ/6sG3794diIi7bZn/5Jz9st3cPp5cbAN+YtZeRfpBd3CPoBhsFL2WgZ2lkwShGPe5cgD6G7OK5EBmUdDZYH21jffKcQW6zyJ2HSUcS0cY0AjFBjINRwCfOEh1Ek2E96vgYbabGMJ5rKIN2AEaBBhqR5o3anF5fjMTm9CD7wjxoHHPOfM7QCAdNGP2H8uQh7p84LxZnkZ76kpKgDO4x0pLAKROvoA2U4xmL6J9bsAkY+SgfzgtjQX3848tvXAOt0aZuKed2cy9DHPfpoP9ieHe211XQwTvG6uQRHNKITzq/vObbUllSGUK7kROecxi9Mwge+4gr/3LAO4jahq5v/U7ZUeAjkicPCnmn3rff5HfOVlH94gEZv1bVwfUAih+z8ooABrd0+/Ua8VXHovzM0Vbn4UEb6m4f/cftwL4vpVWT9e7LnAQEJABg8A8ftcs8iKzrQb9HoIMCgKqruI48iK5ryT8LVd69vObmH+nxSNZz+inir5c/5XsVHyJ663pU+lFuub51HeeA2pz8eRpEchTpP7QXHW8QRQUyuMNHq/p2czojsoX0mr9fpWuiPiKe1+mrUfqI5Ef1aBO95sto/5Hu97rdywXuR/pP5XCi17Y+1nzbrN/uI0QrDaNlfWv1AQ/iRt/67c4CYgP9kO7a9KGZ05agt7Vjx44+DGUYOjB8sMd4nIQf49blNsecYjibrp95ANCsNWm28pZ1tvLHt1lr8zLrH+lY+xXLrb9pPgmLHZmz/sG+tY6ttd78QWvtXWbH75yxo3+92/pHX14RgNgGC6WIs8qQjAPfkaDjqquuSOeW+Q+UIhTmV7/69QQawkHA2XX79y8eAMS5bogOABAFgAfyj2grRFoh8gznFKqCHBcAxJwQ2YLoN4QAIwmKRgjWATt16+dcAQABbAEARCRgBAAiGgRA3de+dk+aMqI3sc0b8uGjcepoovchQ4sBANEWti+DzgDZ4HQiOhHbmDUzKOaHSEyc2YcPgG5sxUYUIOagkXi4hzYRBfjd3/2GIcgB2UAfd931FZufn0sACGQRwHTdB0AsztjEWhnQd4tdffUVCYRsYvTWtV/unwMUeOjTdtsHHrf7/FBvuNVe+OBbbbxXdTvswz/9CXv/02x0ud2x6bh95cUTnfz8P/0p++evnk9yRhAG6xm/YZcQSOORAHgbyoQZfrs+k4VAHzMajy8zCUJ5g5GGOyPWFAREPwAavQ6hwQ2QC/oZvxmthzHoVl/OlMAFxsaEGDzzT8fE7dAEExktWKfrzwQopX0QdKUzSacE46TDSYOaBjJoqaAqrus5jviOj4J0oD1BYYKJ3OZNmdB6ym9Gu2g0hY6N12nE69ZhlMNvyCSBZMwfZdXZK/qxuW6LHGDvKJO+GhXmQSLeI5iDEYwDANaBWpQLDwxQnnMOo17nd1LJO9lVAKB3snPtehms+x1xTGkRgXBRHXVy1THWlyKs59uM1qTnaw4w0cjNqvWntOb8IgCQ4B91mLcBPQ9zEh+NRWnkwQaNGPKypH3oPCIAC9e440f741wVAOR3D6Rr/xHI4cce0Yht+GdRVDd6DiuPlPd+fVdpHJ2/rrkIyOE69rLbZH3XraFozLk58TpBP/KNf7ku/EsQHw3oX3x4GfJ88LRSOfN6Kqqr6yIq7+97fVbVR6T7vA718lbHE6/vo/HndLo+C3TdekDePzMS3SYA5i08o3C2vuGlUjuBfSmJZOp08LeF+wvQDcrtfnGAyWEnLl4QLyVe15qenu5rwg84fjC2xkn4MU7dOqO2uWlx+ku+FAAghGJy4zK74BcutWVvWW29NV3rT5r152ZT5lHrd3Bitk2t22qdw/ut8/FZO/bnh+zYg4cGqPIZ/JzuCEBEeCFBAyKikP0UjhbOUgPohuQUPgoQjha2U2KbKkAU1AUQAwBwsVuAsR0XW2UBkjz88GPpHDUAMBgbtk8CGMQC52dcABDKA/NE9CO2QAMowpwBcGEbKkDHaMtZU7afKwDg9PThFNmG6E1kPgbg+/rXv3Y4TRg1AHfvvfebKWM0ZAFbWcF3bPPG1t1xdM1SAICQt8EW9sGW3WuvHWztxXZxfhChCvnGAx7bliGzmAPO7kNZzXaN7bo4lxAG32233TIE6AAqoB1Ei2LcoBGiYyEnVUYyDRVEsn7+8/9f2pY9AA8vT/3X1W0qa6Xc6aDAA/av/rvP2q8Nm15nf/yx99mPj4HW3fd7v2O3fXwAwJz8WW1/8H/9jL3vsjHGv+Oz9n0/+YB9hlVvf53de8cjdptGBN52qz3yS9fbhgWwBXLNLb2wTbgdl4ATAEDIJK4TRCcwAz0AfanbgQniacIkdT5YF0MkoMSkHAQR0Y/XHzTaMVaUx/gAAnKc+I56PCqAxie3HKMO2uT4aGAzGpFbkgF2sR0PYnqOnAkQkJEz3M7rwTCCaHRGMC86ncyYzO28uMdtuKQhIx4xN8yXZemwMlpCE4CQFwoEYhzajzpZupWKNES72heBYOhCnx2adc4EvcdYdWdtFdKLjiufPV6GcD0CAD1QEwFVkCltn31oXwq6kVjq4BJQyYEG6jj77769nCOr13WtKPOiujpO70DX1a0SjDoAMOIR24ucYA8YKB8UuOC6VkBQgQ/llcqP0rlqXhyHtsMXAz4KUAHACCyo6ye6nwNVIkAl4i3a9G1oxJGee+ojkThnD6DrbwWdVJY9CBiBuihfRydtM5JPL3dc+35ta92qPqM14deo0sl/J4BTBYLW2cTR+HhN/zZZcx4oV72o9/z68bo1J4eUL0+3iG9VuqdOV9X1k7uv8u/XAn/XyaC/7383kRn/LIjWSvQSpNXGOW6I+mXUH363bQJntqXn3AAFTGMYBP4trKlB+fm5wfExUYLecTA3JvdF3Van0+nzjXOU8ANGFhxrggx6gCDKL7buubTF7CUBACEB7ZateecmW/bDq8xu7FrvyKy1J5ZZqw1n47j1e3PWnlxrrWNTNvvbe+3430xb5whCSc/c9l8M80wAgDz/7YEHHl7IxNtLWWER5YREF/xggWPBfPObD6QIjssvvzQ5IQ888FA6I22xACAiABGJh/PXkBwC2zcBTmG9YGHdeOMrbdWq1UMQcDEAIIDFmZnplBwCEWLI2IuEEtiyD8ARQBLOU0JkZN2DyRsoSwUAAoQF2JQ7AzEyjMCjJluAcS4dgFxEWsIpA+iJyDZEfiq/QeNnn302JbQAUArDCGftQS5wviG23AFcq9ou7seJMS42AhBGJuj8rW89kBwTRNUBsObWXlzD2ZNM2IExfvnLd6eHAGjKsxVpGEEOAHIiihAAJ3mOM/+w1RhbeVEX9EF9TZZSZcAisvALX/hiOtsStMM5i9hiPA5wWtVPubeEFPjGJ6z1yztOavCd//NP2CffeWrym8peu4/Yb73rM/ZLCzt13/nua2zDxx8fntv3jp/5EfuL94yOAN73od+x2/7kBKiYthO/+n5713vvt08NB7TePvz732c/dNFkWpvQ11gT0N+Qbc0IjLUEmwOgEcoxUQjknc4IQUACONxyqll6VU8qiEPHk9uJ0Z9GEqqBp4Y8wCsYVmgX/RCoYCSgRvCiHkE+BQGZGAlkIUiIueKDe/hXlZ1WdeGoz4EmEolxk7bMgkwjmGCcOongIe8zyi+ZMwugHkE1lOO2W5Tn1lyeA8jtbYywJP1If93+piAh+0J7LKPgpAeJ8Jv3MR4AzbhG+Yu2YqMPyl4TGp7vZXTNaLSKAmCUXQWBIHcEa3LgRdQ2+aNrQ4Eg77Sqk5cDBggQoE3vJFc52SzPsXgdFMlRnVMdOa5R+3X6oAkQUSW7pInSQ68p/ckT5W8O/FNwSsdIedExNXHqyXvqiRwAqDLSZM1W0TfiocpO7nskmyzrowAJAvpIQNJa9WIEBupajIAO7S8nvzk6+fXi14GXDfymPJAPHjzz69r3XbVu/PzqAMAmQGg09wiU8ussp5/8GuFa4csvDwJqVGdEO+23Sq5G1WmkZaTb6nRXrq9Ip2k/2ledXsvph4g3Vf3yXgQKV0UADu9ZO539NwjvWwAEE0IDAL01vJzGi93A6b9e+v+hA4PIP+yWXQrMjUdRpecNIgCrEn4gEhCTjw4QrEsW0qTuyzYJyMIZD4mhwTk3TR4qWmb5LWtt+XvX2MTbetbZv9smVq23iakLrNc5ap3j+8z6LVtx5JU2/dt77PgX95t1ACuf2c/pBgB37HguLQKAJ4iCYlZcgF8AKwACEqyAY4WspoiGuu22V6doMGyPfOihh5cUAARAgg9AFwBPABexVjAWnNXHQ8QXAwCSiwD/sPUT4CMcFCxgOCWYP0DQSy+9OEWKMNKliXJcCgAQ/SGxCcCmwcHuJ+QOot/rda3XQ4KNlk1N4UyuwX2M3wOAiJx805vuSPcGjl43ZfVFlCX+wglEZBq2xvokHHjwoT0AZAAMjxyBAzdI7IGoSbSNaDhEBObO9vIrBmNYLACINp999jlD8hjIAbY1Xn/9tcPtyQB077nn3nQd4CA+X/ziXSkxC0BmAIDgLT6oDxnGuAA+a2Qg5BuRg9gqj/ugEXjS9CULzln88pe/msBFGMbg6eted/uitlCfWQ10/vX2lX/32/aGP3fzHmPL7rEvfsyu+N9esF2pKUT8/bCt/Nd/ZH//oYW2L77Jnvqjt9sJyL0BrR2oaMaEInvsP39A2jaz7//pH7A//qEtyfAHsIe1zcy4jKTjmX+8zmQfWMveeYZBrGf6wUHi2XyaBIL1IgMZ9fWMOehWbgeGbqWOwncFHQnUEdRiv3w2US8TzCQICKCJGW9RBvcBYuIffnsQMGfU83oT/V/FRaUpHRAAkhgvfhOs9U7nQA8PyiR7tj14043fPGwfvzFXvlhm+9xqTduSAADqEcClszt4PnSGvCePMW9G+IAH3DaM/jSRiKeP8oUyhnGC7+QpyyiNvew1WBnndRF16klH8AgfBZDIewUvKD8E2L2zSznzAJEHELxs5oArggNRZIcfL5la56xSd6j8qS5huypX3jnNOfEqWDn5joRPdYnnD39X1fP0I+jDv5FdxT6rwL8IAPTj8bwl/ZQf/M66EQCo2ysj+SHfqmisfSpN/ZhUdqLv/pq+hCVNFXiIogBV72IsfusvQXVGPSpdc6CXvuCper6ofvSyEdFC+YPvuvZ1XMprT98msh+t82ht+3Xvy/iX4v654OcTyb8vk9NRKrNKFwUBPQDogcIIMPfrQ/VWxDMvk17/Vekk1V9RuabXVHa8TvQ0jtYrnw/6t05ucnTJyQ3a86DgpE2l5KwpJgvmUIoGxBbghTNBma0h2Uw96/d61u92rNedt72HZxsn6G2CuUFXwAZOL9j37NnTzyX8oLEH0IVJO5omC2la12dYjR4yZ8u1xhGAMHinpgZIL+I7uz2zXndRQODUZattxTvX27IfnLDO1B6z1nKbWLYhkabXmbF+d9YmvnGNHfnccpu7Z6f1dz1rZhPjkw7hqQhdHWjjRmM/EwAg5AUJHrC99s47v5C280KYAercfvurh9vFINzYUolkCLfddmuKjsO2SSROWMoIQAKAMB4APAFQg/ODRfa61702AXMY31IAgHgQoB0AUsgYzLOn+LACyAVw7JJLLknzbRK5tRQAIPoBuIZoNPSriWegPKenD6WMtLiH5BKMwMN8FAAE3QDU3nLLzckAQAQGtlrjbDqUW7v2gpRtGTRV4EuFnIYOkmQALAWv+QAdRPIst02bNqWtrYgmraMR6i4FAIizCx977EnbsWNHkocbbnhlimJEJCci75C8BOAkknZgaz8iSpFpGqApAMAbb7w+TRPn/gH8hlPqt+cyShJAIMYNoBzb0ZkhuE4ZMIHIiy/uSwBzAQDrKPZS35ftvzdcZv/SdtivJcBu1G3Ax+3OX/+gfc9nF+ZzxU321H96u608KXnHpP2bD/68/ZMbRpjztz9tt/28nCl4++vswG++0dab2SmJQS671h76/e+xLbOzaX0wsg92B/QA1im3A0M3QL/jLxNlRKNSgA1l0S7BREbk0cn2zgyv84w/gHA8D44gIMugbdSH0c0kH0zewfp4EaTgIcfrQUBEKWvmX7TJXRboA+34xEbqbKlhW+WgNeEi54e/mCPmgpcw+IDuPL+QfdLgJnBJXYz7oDfP0SNYCn2v22tp3FP3oz5ozmhJtE9aoy3KiLaHfjA23Edd3mM0IefEcxX1zL+BqTMALwEAMsswxqgv1vg88UBPE5qWMgMg2Dv1dGzVeWIZAhQaBahZW9XZJX0jhzcCDKKIDvI1igyKgC7KbeSQVl3zdov+9g4x7zXtg2OK5C3Sdao3uA4i4MWXi8Yc0S9aKwp4eMCHAB11jwd+lJc6zrr5KpgCuYEcaWSp9ls117p1nAMffD0P7Kl8KQ+1nAcX9AWMRgIqWEddTNBIt9Ir8KnPEh2LrgUPiHjZ1OeBzsHPLSejynPVFdH3HB+iZ58HoVRO+Z3PA/zmd6W3fq9ak7wX6Rwvu6SXLxvJuAcAla/Uk3z5pQChAum5sXndltNrEf+jup732h6fw3otAtpybSjtI50YyVaO7l6GvOxE44pkJ3qWDNdga4DFTLQnbGJiMkEr3W7f2hMta7V71jIEbAEn6pgdO2bdmRnrzMxYb3bWjl1yVaMEvU0xN9hITO7bOnz4cHpNiwtQhtu3b08P50OHDiXFOOrhg6PWHSVLZ53SPd33GwGAkxPWvuo6sw/8jLUvvtjazz5r9vQz1nv8SevteNZ6L+w0O3RwwOhGAB2CQNs2+d9/j03+2B028cat1po8au3uMWt3dlnv+LPWPf5CQpJnW/+D9f/2RbM/+xuzr30l1av/DBDn1tRKs/XrzTZutDb+XbTJ7BWXW+u556z7rfut89STtWcKnhkAcG0CAGHgI2kCgB5ELOGMtxtuuN4uvnhbUtwAQxAxiO24gyQKg2sPPXR6AEDQGWeoIfoKUVhYO4jeAgiDs9iwjfUb37jHVq5clYCVLVs2ncQaRBAC1APQpUk+vDIaOChzab0CDML2Y8yfh+bDUUHyCEQfIsP21NRkpQgsBQCIMYL+PCzdd4ixARTcunVzikjTM7E8AIjtrwAT5+cHqc/hUKMutv0iog3bWQfRe9Xb2xE9h/oAiMF36LNB1OQg8gSgGLbIoi/QLDIY+GBeCgAQDiUA6K997RupL4B66B+gLRLaIFoVPAMIiC3f4O03v/ntNH9sXwfQDMVNGcGWZsi1fhAhCvmGTEAPjxoBCLDlK1+52w4enC4RgPWK86UvIdt/se33g/bpYbbdkbYBz95jv/SOL9hvLcxouN13150nbdV99bvfYff+3CsbztuBimZ2UjbhXXfaO997v/3psLWV9qEPv9/eveFENmCsS+hRrGOsXRhTjMZisg+sJUQd01hXZxD3mImWW1b59pNn0fkXAB7cwW+CdMwiz0g8v62XjgvGizrsA33jt57jp9EZGj2IMbN9jJX9Qw9QxzMBCo1LjlnbjAzghow7pRgdCkZEkgcaSamVSAeNMMF9/KZjhd+gC+erZ/WhHHQR2sGcNCs0yvE32iCoC1phnMygjHoEA0lHTSTCsRCYZOQh+ESZwXfcx0tH9EvAwCeFyT07xqX3y72eOvJ8xlYBgOrIagQgv0cRTHU09GAA10vO2fcOrge06sCNyEnlNa+zdOyRM+rXtpbJfa+jB/nAclHkHe8pGJcDWryDrM6xH4vKQwQEVoFAHHcEtLAfHaMCgFzrBAAJ/hFQ9jSJaJgDbTDfCHDwbVBne755eVL5iaLRCAJqJKC2ofOmXqZe1+gxL4towwOOfi1UyaPyILdmquSBzxKvJ3ScTWTby4KfQ46mnD8B0Ajk0fn79ZCTy5xs5OQptwaoGwkEUnYJ6pK3vK5ykJNv5VP0PSerpEMT3ahlPf18n75s1e+qZzHuqe6qkhuUi3Rp7jmg6wTtnvwcwbEmfev2WtZvTVprAi8ncQag2UR/3nrHpu3YzD47cmCvtV94wfpHjpph1wcCiTo9W/+TP1+ZoHdUzE2xvtbMzEz/TCX80MMHmWhk27ZTs7eOsqDPZNlqAHAApFl7wlqbtln7N37d2m95s010Otbev99a+/dbd8dz1n3kUes9+KB1H33E7DvPmXWw9SECM/rWWjFlE1vXWfvK5dZ+x9vM3vS91r30lTbfnbB2f96WtY9aq3fIel1sdTSbnbje7P6nrP1Xf2vtv/2c2VNPLZwwGT66IKXWWrvOWtdfZ+3Lr7SJq660icsvs9ami8zWXJAAwd6n/5vNf+pTNv/A/Qshq3lQ8UwDgAB1AHh85zs704IDcHbrrTenhYtrL774ot18800J7IGiJEByOiIAQWEoWUR6Pf74E/bCC7vTmADSIBstIju+8Y17kxO4GABQjTCsW4B/mA/OH9y//2CKXBgkStmUAKVLL72k8lzApQAAocxwnh0SkwzOEVV5w7YvbNPqJRqAR3S2oLg8AIgzBK+//pWJX88995whGg3fEYXxqlfdONy+22TdDxzCYylaaECjwT8mEUDUKIC4uojCpQAAMRZE5mFrL+gB4BF9b9iwLiUuQXQjeAXwlhEwX//6vQnA3Lz5ohTth+MScKYlIim3b9+aHFP9DKIMn0jANz6I/gPginMQm3z8FmBsq/+u77q9NkqySdulzNJT4MT234WIPxPAboRtwAc/+1Hb8Ov7FwaoCT/cVt1119i9n/wBe3WTwPLZe+zX/t4X7F/NNZ/3rT/6ffalf3DJEOyJ9VPAAAAgAElEQVTDCwXocuhVRmShNUZ+cXsuk4FEABgj1wCeEXBCGzwXkNuKT9JYcp4gjUYY1NwFwTMBNTGIGu6wbVAWfQM4Qh+DFxk23DZLwIpGJkFA1OPWWEaxoW2MHfPl0Q/QpbzPMSqgoEZ1cw7EJRWgJP0xJ3wI0kU1PYjAxCoYJ8FDzInnJDLyEfXwNhv98lkBmjKqko4rk5CwPbapTg/vcWs1xklHX7cjexCCEWTgMV9Sg4egv0ZzLpa252P9CABUR18dQF6ng8vIJfLebwWO6OmdQgVTuE7YZ13Uny8ftRWtPS3n1yvXkXc6fTu+L841N79RdYDqsHEAQNb3c1UQJXLudf4RGJgDP3w9/vZ0Ub3ItjSaNDpbsglQEIE4ngYcSw4IinjqQQblo8opvyvoF0UA6nNRIwAVAKROVCA+Whs6No0wzK0DXY+e9zl5VnBP17+CVxEAmKOx1wmRfHq6ej3gAUA/d6VLnU6vkq1IplSGcmuB+tFH/XkAkPcVaNd1Qx3kdYoHqiNeerqq/Pjv0b1IznPXcm37ced0pOeRl51IF0e6P0eHU+SlP2+tdBRK2/rdrnXnjln/+KzZscPWP3LQ5mcO2tzMIZuaOWw23zHrdqzd76VNwive/bO2d+/eFMy01Al6Wzt37uzDcIKDDSMJHY2T8GPcugAqzpVPFgCcmLDWxg3W2rwJe2PM9h+01nveYxM/9IM2ccMrbXJqMjG/fXTWet953uYfeth6995n83d90foPPmT9AwcWSHACCMQBkBPbV9uq77/SJm9fbXbdxdbZdL0dX/EaO7bstdbvT6QtxpMTg3NtkGmmOz9rc88/b/0v3mUTf/ZfrfWFOzMAYN9aiPJ7xRU28apX2cTrX2cTV19tk5dfZm1Epq1ebX04XgcO2vy//R2b//Snrbv/RWvNzVtv3wGcUB6y7EwDgFikiLZDhlWAPJBjnFkGgGU/QNdWK0ULgj54yJ9uABBEgZOD6C0AkwCali1bns5vA7iDa3Ae8H3cCEBP+IGzNJsAQICOO3e+kJwU0ALg4y233JTdLou2lgYAnEgg5wBsOhmUQh80sMAvPegev6uSgADIwvgQHQceAtC88sorUhRgXQSgpxOcN2xDBm8QEYhoTcgHtkxjKy4AzOiDMS4FAIi2AdYCBAaoN0hMc1mSg7vv/nqKXgWox0RMkCMAgxgvojghMwAMkUgEdXBWIJ1wjhvzwzmUiIzFuJkoBduqm3wgr1/4wpeGCVQAAGL7fO6h2qTNUuZ0UUC3/95qL3zwrbbVFLBrug14v33qlz9q7/pGs3H+y9/8x/a/3l5f9tjnP2Yr/8UL9QW1xLqr7Gt/8g679vjRpDMYUQxjihF/MIDwG3oExi0jAxEF6KNMaMQxcgtt8M04ZJpAm265VVn3RiH6gh7hmcnM3uujCDElRsuhDaxTzgHt4zf+qbFNRyeK9EMdApk81xBjJhDFaBN1dNVwbsqEnPPKLbgA5TBubp9Fu6jj+2d/6lSyrGZXBriG+aAcoxpJEwU7uXVYz21FOQVlyc8I6EP7jAjEc5FAoXf8yQNuF0YdbnMmDXCP25+1r6Y0LuXiLcCgC9Yp5ZayrEAUnVeCf9y+SSc3AgUicMw765HzT9BKHTxdU3qfPM0BGr4eynkHk2OPxlvXfpM6dXLndV1TAJBzi8AXpbOncQSYKDBSBXRE5ahf/DyVztqmBwA1slRBsEimoj60/wg8iOjj+RrJiQcYWEafdVUAoJbz8+e60WgxjSjTteh5GUXCVcm/b8vPNSef1MnRX6WpykSdrFfRWdd1DgREGT06IqcrqubEe14uojlpO36eylMF9xQI1AhPfSYrr7WdaE0rAJgDvVSeVRa87Phyqr8iGYr6y8mT19dKO68nc+tY13JUJ9Jrfk6MyKUM9XCcSbdj/dnDNn9wn83t32N2dMbac8esNT9nPexOQ8K5fmdwDu7gSZj+33v7e4d+IYJ+lhKvS2cA4m0yBBoOID7jJPwYty6MwHPlkwMAWytW2sQdd1j7rW8127bF7KGHrduetNbrv8sm33SHLUMEWqc7cASwVaXbMTs0bUe+8CXrfPQPrfe1r1rv4MmJOwAATr16na3/P2629qUt6x7bY53jPeusuN1623/F5vorbOZIx9oTK+yCteuSgEy02wnkmPvs31r7Ix+11p2fOzW6sNW21kXrbeKON9nU93+/LXvrW2xy21ZrY2yttvX6vWSQ43Ps6Wet8wcftf7TT5tduMFaO75jc1/6gvWBUgefMw0AYgiI6ELm0yeffCqNGyAJz2vC1klmScUD/kwAgBgTnByMB+MaJH1Ym7bWIyIRQPtSRAB68kPJA2ACQIRIMPwGqAUAFJFukZOKNpYKAASQxmy1dYpWH35VACAME44P5RDZiOhAgGHYOjvqBw85OLGIDsX2WvzG1uJrrrkqgWXRB2WWCgBENCJk4oknnkwyCv5gyy9k5fWv/66T+AT+YbvvIKPxkQSsgpcARbHNHdvKGR3DcWObOQBggIxYC4jIxDZj0Kvug3nifK/Pfe7zSXYgs6AJtrDnZKeuzXL/9FFAz9DT7b6569mR7L/L3v+uu4fZfutGvPXtb7Gnf/U1tqKy4Gig4ommJuw3/t3/ZD939SD5hp7Xx2gFgHBYwwSD6MjxBSYNrmQ4SRZaAmiMLEvm1UIkmk/wwPHQUSfIRd3OSDCsPwJE3GbKsuiPZ8lBjwGg5JYzjJFnynkyok9EtqMuDT0CVjoH3CdoRoBM9SrnV8dPvR+BEhgPnp1MRgI6a+RhVZ8EaMEzfGD/MJIRfWkkJ6MAyT+eI4jyCtSiHTpBuj2cdCdPea41yhMoQhkmCvHgHW0e3TKOtkhbOk7cOgy+g/4Yd+Twj0L3862sgirq0CrwQhvC36ce0AhAjQJUBzoCT7gu6sAp/zLBO6YewGoKfrB/D0xRrr3tlHOIVWZydUbRAR6IGAUA9PKrc4uAAKWtty2oc3WdKzjhZUflw89B2+B31udzg7ohAgCbgEoesGH7ypNoXLk1XwWuKC1zAKAHHvRMO6UBt81rhBivKe9VhtC/510E7uRAE117fh3m6EF6asQarnmQVucWraVIR0eyqfPRKC7Om9eUrqyjslylD1SGvYxGMltHG5270kmfWTlAkFuDPfDrx5EDvVReOc6cTDSRbS8jUZta5gQwma6eHKzAeCoB1AitxZsuT2xdw461k/XnieCsYeIOvMhJbQ9bTYFY+IcTqlKuD+R+6Pas2+la+9gR6x580Y7ved66e3fZ1Pxxm0pratL62DnanrBea3DUTQuRgv2BrbPsB//hMGkH7I2lxOtas7OzfXTIw6vHSfixmLpMCHAuGEFVAODku95l9g9/yo5de7WtWrHc5ubn7fjcfAL81q9fa1OTkzY3h3OBpgznnIG7WHRHHnvcjn30/7bOH/6h9XchYmIgaAkAfM1aW/+vr7Pj3W9bt3PcWu2+tVdtsfbGt9rUqi02se4Oa61+jfWnLrUWgL1Wy2YOHLTZ//pp6/z+h6x191dOOWewtXyNTfzS/2IrfvxHbdnVV6ZTCDFGyAC3amIMyeg/OmvLpiatvXyZdZ/fafa7/8GO/ec/tN7efSG7XgoAEA4CzlBDdB2cO77hR9QdzwrEYM8kAEgF/5WvfC1Fm4EvdH4A+CCKbakiAJURoAWy5eIcQjjQAJiQPAIRYOciAIi5IbITIBj4iw/mAsAO0XPjfMAbAKR33fUVQ/Zd8AUgF7bYRh+UXyoAEDKI6D8AdEj8AVmFI4nzE3HGn0/WgWQfAAFxph/KAsjFFmkAyPgefQDiffazdybdgnYB4jGBSBW9AFTjjMJ7770v1R1sXb8iRSVGBt04tC91looCp2bRDVtusA34lGQcdUNcts0+96fvsbeuHABoaijSeWsd+LIDFZn990TjA4P8RfvjD/yR/QQzDZvZlu95oz3xz15j/YXstwDKCJbR8AcgDv1GgxJGLDPt+igx74jRViE4iBHpFlTOh/pSjXVGujESkCCdj8Sj4cioMYyXiU0IDKIMoxZJFY4V82HiDzgaAN302ASMCesc+gS0gUGI9hXwXApQCuPAnAnGYb6wD71TqTLAudPpJQiINnCN5yGiHHQv5kZQFr8BCrIuoz5RB/cI1OI+wVVuiSawBxoyogVjZ+Zg1CEAy3kRJKTc0nlGWQUIMFaeUYjr4Cfl8lyyX+uWNu97EK1pPS3HNvyzw4Mh3sGP+mYZ8kVfBmgUpzqxVQBeneMfObveeaWc+7Xrf3sgoI4eufq+P6W1b7MKgIn0Qo4nSveIt+MAW1W0zYEmqoPZJwF76p7cHLi2tZyCXzwXlHJEMDlqz68DLcPvHCv71etR/Yh3EVBCvuGej76j3sI9PAcUpGJ0oH8OKtinICDXUAQCet6xH71OOdX+qr77ul7O+cxXWYwi15S/TeUyGhdpi/YUACTddYu150XkY1W9PI/GmRt73XUvfx7MVTBQIwJ1LXjee9tOdZMHO8lHlVMvL1o/knHlfaRvVbZO1eEnzuzjvX4r5d0dJDNdAOra3XaCWBJkh/sLJ5q1YI/q0VUtRKMDgYONuwDw9YGxDMA5VMOtOaxHa9lEb/A3bcxcZumItt6RGZvfv9/m9r1orReetlZnfjAOgIM4/w+JVtNnABjm9Paav/e+YdKOwe63pcPrWp1Op483zlCEUcKPAXCyK93DRw8QxO/F1sW5VufK5xQAEJxEQoJbbrX2TTfZxBvusGU/8sPWsX6KxksKpNW29kQ7AYDznU4CBvFZibfHyFKHjHPIHPuXf2Vzv/8h6z/3DNAqs42bbeLWy23V2zfa8efmrXv1Zda6Yb21tkLMVprN7bVlEwds2QVXWXv991p/zR3WxXbQuXmb+9s7rf8f/8Baf/1XCzmne2ZTy6113fU29T/+rK1+21utjai/FYj6GzhxxxcO5MYvIM8DRYgjCrs23+la95lnrft7/9H6X/u6dZ94xPrTyAZ48nmALwUACIUDQAeRYjz7DMAXgA9sYeSiOpMAIOV5377BmWyIOKOCxtZNRMqNCgBGhptfN5gj6PDUU0+nyEOAZTfffGM6V+5cBQDxgMLZeYhsRLQn5gEQNaJhE8cFZQDCfelLX0lOJAA1bF0G2BV9UH6pAMAE+B85avfcc98wShMg3Y033pDmhAhH/WC+yCyN/lEXTjCyByMCEKBD9AHA8eCDDyeZgzxA3pBVuS5iEjRG5uGdO3daqzVh1157VdrWDQe9fM4yCmhyjlNAvlG2Ae+wD//0J+z9Ty/MbyH7r18JHiT8wK++z/7929aGkU/Qt6eAipL9l0Yl9fKBv/yobfwNnj+I7Qdb7G8++R5787IB0AKHjEknCIJBJ/BMQEZuQC8ACMtF1qmBrFt5mdwBQA7WFyO+Il2ioCH6BXDF4xbQL7f6UlfjL0FARjQyARKugwaaXZZSRoCD230xJmYHpkPEe/jNbbm6LYkOU5UDkpNq/6yBnsRcMWfYa74fOhE00NUx1EgN3NezDDF/RDaTRvgNfcPkKox4xFwxJvTPsRGYxG8m+wBAiOukDcrTKUYZBS4JEuo5gAT1yCPMi3OiQw9a4KWUZkGODPezTGOMNJxI9r0D6gEFdjAKLXRNMhJFHX0641qOjiwBG0YC8jqBocjB9A6/lvGgShWoofWieUf95OiTc+zVwa2ibc5p9AwfOsXucHvqY5b3QAL5oe1pmZzNFPWfoymBFF1rOfnScerYPB2j3yyvMuS3k3sAMOJPri9PF087rcfvnn8RjcijnIwqKKXbgQkMqr4m/RQg0rUTRQHqWD2o02TdeB2q8pybr8orn3mqG+pAwEheI1n1a5XPS45LQUB9rvnvXobZ16gAoF+HTefh1wJpVhcRqNu/yXulN/Vp9ExQPkaAoNJSZcCvc6/rvO5mef/3RLkB+JbuL8B1J+SqnaL0Bthe31oTnQT0AdIDjNc+gfElQA9xfyjf7g0i+xOImBoFKDKI7mulzL2I/jPr9edsotuz9lzPbK5rvfnj1sOW3mNHEb1ivYOHrDczbe3ekQGgmHaeoClgQ37MJx2eP2R9+23vGSboxcXFYm6K9bV27drVh8GDN68wuGHcAOzDbybtQDZRGG7jJAupq3vOA4ArV9rk+95nrSuutPbKlTbx2tts8pqrrT01ZYYwUpw1tHDuDAQKQBsij8DqFcuRDWbCunPzNv/0Mzb3F5+xuY99zPqPP2q2dbu1vvtNNvXGm+x4Z421Vq209gVHrLX6RWutPGK9FfM22XnEpiYnbHLjm21i2z+yTq9ts92ezX/py9b/8Ees/Wd/OgCeli239q232tS73mkr3vtjNnXRhdaanDDsS+90ukm4sPV3+bJlCZTEmCGc2FKI730cyP38Tus++ri1H33M5j/5X6z77W+fUQAQoNaOHd9JyRI0sg8LAnILwOPb334wvblHRBcAIpTlxwOAufPREGk2yOI7n7LoAkBDZJY+KO6//1vpXDoAjYjcyn0wFmzJRKZiRFdBASB6KwcAPvLI42mdDbIA35C2p+IDHiHiA84SIkhzH9TF+EEnjB/bRAH+6Ll7vi62nwL4wfZUAIboF3/rDHkAWQCnkPAEMowtwFdffVUC1KIPHypwoLiFDOUwZtAT27OxzRfbVt/85jee1ATGxmg4OKIrViw3JA9C1B6AMJwHiOhVtI02EHHrt8fqg3XPnr32pS99Ock9IgmxTRY0z40bPHz00SfS+ajQizffPADs6ChmGeJugAZ44GL78fPPv5DGC3D2DW94XeKRNxagJ5jpGmWR/OP2229L/MnND+0D4HzooYdt374DCfiDrAPM07POdGjgJRKuAKwGcAy5v/rqK9Icc/00nXMpt/QUqNvmW3d/OKIdn7Xv+8kH7DMLF4bZf/2QXTZgWwD01okzecJAfM4+/L5P2D8iqGhmAAx/9+0n9ALKDg38fXfZ+37kbvuI9PkL//x99ltvXZN0A3Q7yjICjFsuuVWTyT1gqDIZiOqXZPYtZCVin1gjjCBDPTpITAzCqC6NqEM7+hvfuR0Zep5RhEwqwjlyzTMzMCPUUQdz4FZSbiFWPUWQEePVzMNoE/W5FRl1CJJqBIPSuU4Kq8oSAESfiAAEHRkhRwfCA30YB+eKuWmCDzrdGBPPMSXACP2KuSr9GKWjIBH5yiy+uk1awWGMNRcFQ7mgo8yszRptiX7oTDAyE7xUAJBl6mh8rtzPgRO567nnpqdLFZhCRzOK4vPOLQFyRnQStFH5UKeyzsFUZ1/5HX331zj3CLCLykZ2ladLVVue1uMAgDk59ACVAi5ah+V434N1EZ89P/xvBZJUblDO6yZei/pR/em/c7yqu6iLoMt5nXKkz45o/rn2WU/l1rdVx3MFQVTGIgBOwSjoLv6jDiY4pXzywJAHATl2jQSM1hH5lgMC/RpQHeKBngj48ePgc5j+hOoNlcs6evt1m1v3Oj8FA0lTfz+iUZPng5eHKtnO6duojSo+e57XRYIqfb3eUbtDaRnxlLSr06/ah8q9Xw+pncGG2wFYtxDxhwg7/Gv1BxF8wPC6kyfyFww376aqLesD1Ft43k+0pgxRgciuim28/e689TuDs/o688etC5CvM28Txw9be66TwL/+fDcd79btzVur10kJYKfm520CZ1W3e2ls6CGNJUUCtoZRh8ACB+NZAAEZpYjpfO+P2ubNm9O63r17d7Kllgqvax08eLCPhmlsw8CDMcmtMjyUvunhg6PWxZvtc+VzcgRggpETuDbxi//YJt74BmutXGH9qUmbuPFGW4azDVuDbb5g69SyqQQEYhEBpDiKM44mJ23Z1JS1JyesOz9vnRd22dz/83HrfPzj1pueNrv+Rmvdept11qy29vSMtWdesHZ/j9nGjvXf8DqzDUetNTVnU2uutpUXv8e6/Qk71uvb/Bfvsv4ffMRafw4AsGftW15tUz/6blvx7nfZ1BWXpyw0kG0s+OPzcwk8AaK9euWqBDD1uoPzi7rdXkpgYgAAMZ4VK80+d6cd/73ftc7Xv4bA15NYdzoiAKnokegDIBDOJgMop1tvYAAiqQPAL5QHoAPwSwEVPOixHfehhx5NYBrOB0TUF8EUOlUAw9AX2gQohO2TALXYFvgJAAfbMnG/CgAEceCMEEACuI6ILGxhJeDEfgG+4Gw4yAaARSSF2Lhx4GyBF4jsQ+ZYgIBICuGBGcwPiUAefPCRRAuAn0xwkTM6wX8AqwC3sN5BC4Bq6J9RGH5tDh7Ils4LffTRxxKtMJZLL700gUYKuqqiRl/QMTijEjoGYBbaAuD0wAMP2u7dL6Z5AnTyACBoznK7du1JNEXkHOgIPkPnACzD/Pfu3W9XXHHZ8HwpnTt4inMSEVGHKDlEmwAsxnbXXIQcxg1wGaAwEstAH95ww3Wp3yiDaJ0uw1zA66effmbhrc62BOrlPuA7/gEIAf8B6Pqtwt44xTyfeebZBARjqzHmBnAWMofvui5wHxHeWFugHeTrmmuuTEDsuXQ+ax3dXz73G0T4nQTYXWZf/n9/xO4ICPD0H37QrvzI8YU7mv3XF97jtuqe2NJLh334pvjpO+3v/OxD9vlhExv+f/beA1qy6kjTjTTXlIHCFt57j/AeIbwRIOQAea9u9fRMz0zPTM967828eWbNGvekltQt25KQ1JIaSUiAhADhhPfeCG8LKEwV5a5J99YX+/x54+46mTfrUjKo67CKm3ly29ix99n7P39E2EU/PNdOWZBMl+JmOH1/3S7699+1994Z6tx/f1v83462jarVaaawAsHIJxAgMspYhwQUkjYeAvLDjz/7Jia6/mK1IVMZEdxX3rINdvTzp8AcArti+giiqS6ZtjLPoumy6hPIyHpHe0kjv3P0TX0X003+CHM5D6L7+SE75okBWNh4RgAmsuT0rFa/kSXPEeQhU9z4HCWdDg7R5FlMSuQgcFYmxLRLOhcPuDq8IwuBkuSPQT/y9ql8sQPzQ2w8rPJZgCzPSsYMeUtPyp6xg8j9TzVNlJ36mB/Q8+dWBGj4nJu9K70OrgLRxQaM4GF+eIzrTg6i5N/jvmWmQ2gst9fnsraU7avyNsY0Zfo16D2VOxOoUAagaEzysYpra9k49tLrMoBEgEA/Wef51mTexH5F3RGAzDo6EwBYJrt4L9aRf+6l93mZESzRmOVjnOtqzkSLDMAIBJatbWXssAgKaexzFlgcizh2g4CAsc9l8zCfQ9IztSW2Ka7nEaiMefK1p0xvyvQuyn8QEDD2vQwMK+tX2ZwapL29dL+XjkbZxP1a/CzwL75MkS5EOcdxyNenXC9yHS5bZ6POx9/L1ute97wdjqAl29rCatdxl5pVrVZAa26i6377RMMrgDg39XVAxCrEP4D5PzFunWYjsfkmJ6wzMWGdxgSbLus0CNjR8Ei9rfaYVZpt/wd9kLJbVZiDHatVOjZU6VjdqtayWgIXE0zpTZ0yLVY7pgDC6KNw4fs+2zdA75pibhHrqyxfvryjBZDNJX5pOGyy2dEGThFW16bzQQUaeUsyAKGBwsTClx8+F04/y2rnvt9qB73NOitW2Hh9yObMm2ujIyPOrINh4wyB0VEH2Bz4GCP6XcfBHFh32mDa0jds4vNftOZFF1l70QtW2XBD183KxIRZk8Na06P0Vj75KWuceqQ1t1xow7V5tuHG21oT4A5/d1dfY+2vfM2qV1xmlQUb2tDn/sLmnH+uDe+2iwONXM78azbcbJgFi+/z5811QBLmn4AazNRbzaazBQ0nlf/Xf7XJn19kraeeMGu00sQprrUNACITFiTAZ/z8YVKLvgDK5ewr0mHGWKthCraes8Tixe9EyYVRhT4TfRrgB1BEYBTAGcAMgB3gp/ytLVy4STcKD3MDP3vQcAFJAGRmugDL8GMHWLb55gsdeFTUWRZeQCnqBZgCjAXkTIFCFvpBY2Ji3FlyzD8AGto7nQlY8TmL+eaLLy52kAfzZ0C53KxUD0fmN3meeeY5ly3fAZYIGIHfN9aBXhcHINhl+BoEVGWdADwEvOOAmF8sdjLbo69E8wUEBLTjjQZAFbKHtUifjzxydbiChxHjkoC4Ja6zyEEgLixAmH0AmrD6YE/mbMmxsQlnGr744ouutqSjLWWgJX1Qm59++jkHyFasWG4jI6O23XZbu5zke2um8c9/Z5zpBxcgJnrY6wLwJHDIkiWvu1nuNttsu5pul+Xl0I5cn3vueVuxYqWvMzBPYRxKJ9Bx2gI7dWxslY8d5tDodR5heE37uC79n54E8s073+PhiQ1cfijS4SE/HCAdsbYExLBGAwRRhsxaE/ifzE9ZZ2LkXdJpjipqLGnkF486cyCC72onZYotpoMTv5MvRrqNG894IFb5rIe0kbbKj118QaP6eA6QlnSKTE957IUieJdv5MU0VPmJ9ZxAUPqgl7XIhjmsuiPQP6g2xg2+NuQCvuijnrtRrlF2+QGDemmHAnnEACKxnzLL5m/OYBE4qgOG2ijWpNig0ZxXrEPGIwKyOgzpOagDNN/1Ww5IaB8iIBSdE9tUjNTZyHrQMfljTJfPqzVpY75GaDyRezx0Sqb5fNCBNIK+OsDG8Y3zNn6Oh864LilNL/CwDIQqA2j61TuInHqVGfMOkmaQupRGMo5/41oXy8rHL/+tLF8ZWBnlPRMQUAaOqd6y8erV3hw8FrtYvkllBpnrUZkODiq7KI9+suunf2X6G4EprVn9AMCo62pHGSAUZRDXxVwGEbApA8DKxjRfN2YChbROR73MgUutB/HZVZZvpvlQpmPxWaDPembkf8vkketor3mQy1btn6nN/X7P53IcyzLwNzJg43papiO5rPO1sZ8so0zKQL9eeXuuAW6m27GKu1wrQnLI6gOYzU138f1XsaH2iP9te/ADALeWVZpNmDpWGRu3zviEdXjhunyxtSYnrXs2R1AAACAASURBVDE5YU0H/yadCVgnqoL770tEwzGKAxrpJDNkAnm0qhVrVtrWoWz2k1axemuo63ewy/IrBJG4i8kcuFpJwUfitdV5n/udBeitvPbaaw4AssnCwSCbSYABOUgGfGGw17bzQeqgXszN3ipXYgB2rDJ3ntW228EqBx5o1Y03tNqmm1pr332tvd8+NrzhAlfClavG/KABEDVcH7JlK1ZYs9F00AKgDcCNBaTVbnXpoMkUt2OtBx625le/Yc3vftepp6td6Mr6G1vjS5+31onvsBFMcxYsSGaQ1rHm1ddY56tfteo1V9vQu99vc/7qL23ogP0d2WYsxzDtLS6fyJZYiXNGRpJJcqvlABhAkh9e2By32ja+ZKm1/+W/NXvyKessed3aL79onYmxbllrGwBk4UH/MI3loEbbAIhgtvViqPXSJfoEQAhoBeuJi4MB5QGWIYcHHnjIwbh8MQYoAqRptZpu9gqgQlsASgBMZrroB/MK9iHMNfIBUFEPc+Dhh2HtLetGX9biD8gEEAi4hamuGF1iXcR6SQM4lXwM7uBgXq9DCe0B4AV0VH/jhkDm0WX9ou6XX17sgBisPB3w8wddWV7qAFRl/AAYAfLuvvveLsuD9gLw7rvvXj1FCnuO+hPrBZVuGwFfAFTRYRic+M4DTCi7GHMxHRmDfnrEgY+6AEkZp/jwpk7MkBnPNb1Y+zALR4fQn36mxOg95sKYHwN8A27k7M9e9SNvxhcQEP+YjJdM5pAd84A+YTK91VZbOSCqOb+mfVqX/vcjgWvvec6O+6sL16iyb/37k+2jp/SeU4MWlq+LAudY21gX0GPuxY2yPz+cNZzY8Dpc5GsTedFNHcTQcYEsWj+ph/IUiVYAnEBABZNQwA3mykwb7vQCZlm3/ZRJGxSBOAJevdbTCCTST5njam1R/wVk0iaAKdYo+sTvfBcTkO/5Zld+7ZCFzIZJw3d+A1zkkgntoGtEHHu1U8wq+ss+UOPMSy/KlamsAmNEuVCG2JXRP5v6rD7G9kk3okm1xpZ8YhDm4CG/iVmuZ6LAvlwH835KL/WspY9iAQmwFLin/sjcnLZLzkrTS88GnVt/rOnKDqa0ddD+xvx5nnhwj/tR5K05EOWSryVaT8QA1NoyU5vjYTWydcoOsapfOp6nyduX97Ff+rIx75U/TztoukH0KgIFcRy0HsR7eXm5rMvyxLnWqx85ECAdKwMI+C1fi8vkXKajtE8sJ/7qBZaYw9EHYJlctF7kMsnBlvx7zBdlVqarsd3xORD7GOUSwTe9PIkvUQQKCrBSOfG5rLkYn9ECiZQuH9s4RvkLPq2//eZU7EO/dLns4rqhtSLei+3tJfde8yJ/aRj7ofaSRsz0fiBgL53utX6W6UKvtWyQeV2mo/lY5uMu4E9gYAT/orsP3c91ItfdqCP95nTU8zVNBz7RgjFeqdiwVa3uBsGAJG3r1AD7Kg7Kwf4brY4mv35EamjD8BtzF2cd/PUtW26t5SutNTZm9epKZ+qJLejt88AhaS/baXccqwFYBACstYj4myTeFsOwGziYfClIq65uwBGAy27oVwDA9D1eG5/9cd/j/S4C9FaeffbZDhtqmEUshjByZhPwY7Z56dRb5UoAYMvsgIOs9r732fA573JfenX8/Y2MmMHwGxlxQA12E8w5D+VsyXwEJM3R6EKZ3Jym00oOKT30s9kE6cbGrHnJL2zyq1+39u23ZeIBbiYc6hbW/uLnrXrSCTYC82B42M2KWxOTZpdfbvat71jlmedt5BtfsbmHHGSVeXOtDbW1UrEVK1fZxPi4R/+F8cdknzd3riszIAobXQKXzHWwoZqC4VjHqjw8X3jR7eBbixdb87rrrfX5L1h7xXIHF9c2AEjH0+FuwtqE07aKs7pmw06KBxNAI1FwYUZRHr/ja476wjz18YMxxcGCNLEtidUwnWnYS5fTIRYQc8o3khZ37rO45vXSV5k6M78YG+SQ/N0BSE3VJkfoks9MB0AdagCip9fLYXS0lDmohyn1Nxr4TJEcZ57B2tDrAMlf6oZ5lsK3+7LvD9Z+AStYCKM5mLu4HE7gQRoffk/mxjEdpU8dXonEnYC0fgcZykvsksniQJL6qTqj2d7MEphKgS5o/GYyIxbLR37AZhrXvB06IFMfDEvGTiAN/UN/6/WkZ+j5Pzcmy5qM2z/ntJq/uQwAtcR+EzAVN57kywEiHSx0YNem0zdPASQUCMgcEdClyLu5T0Ad5pj/YgtGoDC2W/rP3OczeQHl+SxWImVoTWWdj4CU1sEoE62nAiEFXuq5oZdZ1AlTT8BaZK/xm4KJiN0m+Wlto3+UxQsUAYyqmz7QTvYVszHf12FAbDy1h3oEVtIfgbX91gqtnem5NdEN4BHzCxjQgSqubTqA6GCOzMmrQC2qu9eh1J8m4cEWx0p54qFD8k2uT6YH/4hsCOqVKXqZXvxzWSN6rQex/4MeXpVO4xKBh+6BKUQcj+nigVWfy3QiL6cX+NALSCoDYmJfZwKg+u0z8raVlTube4PqYi6v+D2OYdl45vfiWA6qCzMBXprL/cCwsvHN1wCtN3ruRP9/2i/OBAD261+ux2VyLJNnmVzLALEyOeXAWz8GYAQCJQu1UX8lmwjwaD7Gl/1qs9pUBgDmANggIE/ZWOt5G5+7sU16bvUDLHvpaT5H8nmarxM54BdB1QgWRnlEPZxpHYl7p7xtg66n/eZ9rpNRdhrzfF+mPVJcayMwKLn3q7eXLvS7Xya3snnhHgCrUPESTlGE8kgsPVh+Dti13Zy39voSa09MJD9+k2PWnsTUd8LqrYbVcJdmuGzruBlvAd4k3CaFDEmWxonr591tWnuKdUjOdiJUdU2SrQIMmdiAjvskxqD3bXqydMb0e9MhwPVPPa80QO9sMbeI9VWWLVvWiQE/NttsM9+szSbgx2zyvpUOnA4AwirYZ1+rnXSS1U4+wapv2y+ZmLSwAU/sBwfLihDPgCST2Iy3QYuJC5IQ5GoV4LA+zZ/NCOVUq9Zotax5z33W+sEPrfGNb1hncrIwtfXwvFZZsIHVPvABq33sI1bffTerOmOvaeMwCGEeXnypVS69zCp77WUL/u2/tOqmm/gEwNyXqL6AWM6gclCEsPHpLTvtAjzBbBlQZZSgIPV6cpBZHMw6UFyxfX/gIWtd+FNrfO3rCQCEHrvH7jbnvHNt/l//G6sAiGaKPOiGZF26/hJgnNxvY3jDwBiuKTj0pyxnPcTiA1UboEE243+Kspn+1o6lZMrH1p9if9f1ae1JID/w67vMIjk4AWqxl8gBv7hp63VIEuBDi/U5srrExBNjQ/7w5C9O+WJ7IlCTM87i5pI2RR99lKm6xZiN0YHVnyiTtCanyMCw+mTyKp99zD2YhuTlnpj2+qt+ITvAu8hkU33pZdi41xEBUH7nN1iA9ENmyP2YxWWHC5VDGez/1FYx7+ijXprkMohrqsY4MiP9BWjxEiYegiKzKgcCVRd9y4FAyVUH2RwAyA9Ssb354TUeLMt8IEWfgtJxAcXK+1bax76ZVUEHyFyeOkjGv2mfm/x+5sBJDmZoPkbdKKsrjqvqimM2EwuwrJ64PpUfMKectsd1I8oxzxfTDbLfKEvTK9+apB1krCMoEOdCHLf8cz6/8nEpW1965SnThVzOg45RLveysrUPij4ABfy/WQCw1/OtbA7ksu6nT2X9iCBTLxagAKoIDCptPmY5CNhrTsd25+Oi+au/cX2Pcy+u13HO637exrJ5H4GnCEjloGaZnHuBafF50qtvawoC5v0u628+p2cC+2b6vd+8j3mjrCKoGkFAvZQtW2fjy7F8jc/XjKgbZfO07Pde8z6/X7WhRIwCY6liQdFxQK+CDz8INqvGrLVqpVWWvuq++zoQiiD7dFoOziWUr40tr4uu7sa+jigWHgQTcUvf5NAPrMTv6zBegHhTUYmTBWWzwnk9Bf2gFO0dRRZ06NLzul1yF2CkLdud/9meAXpng7kpuC95K81msyMHzGUBP9jo4HtNm9boQJD0bzYvb+nfKhcAYGXDjax6yGFWPfpIsx22s8ouO9vQ1ltbfX1MLvHl107UUNBgN4cBdGt2I7/4hHMKO7+nwNCJKdhxH4Ew8caaDWsuftXaV1xpE//u31vnjTccYLN5c62y7XZWO/RwG/r4Rxxwq8IiLA4GgHug25Urr7LanXfb0HvOsQWHHmQtTLNaCQCEYZgYSBMORsoBNq1ylh10VpypDw87CCjmA/3wCc10ee4Fa93/gLVuvs06N91szfvudhrtOgDwraLJ69q5TgLrJLBOArOTgDaNPBsESrGp4OJ5Hn37aWOeHwzKDoMC3dJzc4rFSxkCh9iE8uwSmxewi39izIkNp8AZAsoE4MUeRyAoMbTHHGDjvl6IkZ66Zfba67Aqmcgnn3zZybSX8tkrkV9toS65WqEegYB8jma2ccMuP4nIQIxLsZ+1N0MG8ge4psAUeZEDYCJ5FcQjRvTNwR9t5uPBOrIJKFPgYd4evseDnDbGvgmv1/2f8kST4sjO7DUm8QCiNLGNKjseJnToVZukbwIwGU90vBfIPbsZ9cebKz8s6jAofS87eKs3cVzycvL5L7BQ+hYZsFo7cgZSBCzK2Cllh+SZgKT4ezykxvHOD+tl+tdPJ/PRzsuL9ZZpxpqm76dd+aG91/c4l8rW0DieZXIvAwdm0voyOefgSfyey7xsLAXw6CVTNAOOL57KdK3smdULTJG8ysCoKEv93k8negFG3C9j3uVgX84KjOCa5KH6y5hdWhPL+hKfofkzvowF12+uxN96AYCSndqZf48swPy5kst9Jv3L56HaFFl/kVSg8Yjpcv2MMor157peNof6zbtB+tIrTT6uGu+cDRpN5yNAmJsGx7musvO5KNnm63EvecWxyGXo3zsAem1rE6mXYB2NSas2G1ZpTprB6uff5LhZY1XX5FZsOwfkvIIpCWFGPAXEFXy/zDbXwTsCfxSmwinKLxhkxXFET95JQUdalQQUJgCwAPuYv6FM8JiEYk7nTm161ocdAMRadm1gbuw7hfU5A7BfwA+9CVbQDjaZgwYLGSTvWysISD2x7845x6rnnGM2b461XnzZqvvubUNbb2XDhQkdAzlBZCk32Swi6Rb0z+6EcFPgRCl1HyaNppvjEgACBmCj3bHmTTfb5Ic/ap3Fi81ak1bZehurnniyDX3uz62+0w5WIUJvu+PA3mQD876GdWD2Af4986zNf/fZNrxwoTnGXfj1AwAcqtds+fJk8uSmSB2AQEwyE0pNO4YJTlKYB8M2A60cnTPHmo2Gte6+19qvvOrRhGv33Gfj3/yatRe/sg4AfDOr8Lq86yTwJygB1ruxVWO+PvFyBMYx/inLDjF/gt3/k+qSwBk9w3Qolu82QKncBx1ptXFkzPXCSeMfDxD5BlebTLEzZIoi/57UL199kQmoF1xsmqgnZ8vlh1kdggQCsm9RedoMU5eivuab2XyzTvsA0AQCIhOx2Oi/TJrVPpn90i4xEfks8DBueGkjz3n88YllGPsOyEi5XJgJy0x1UEWk7fIpKABOm28BgnGTHjf78QAtQCey+nL2oNokgJDvEciJZcjsWAAvMoh+GiPTrNfaorGUObPMiQU25TpJewTcChhmrBjPskP5oDL+Y06XHwbzA3UvgCAe6OLBPwIpmndxvqi85NN3aq6yL2WsJec4DyNoEg+rOQiYgzNlh8heB9F+aeNvcSx76US/Z12v39Y0z2yep2XglfpTBtiVgRKMX6y7F6DV636+FpfNjZlAo7Lf47iWgS56lohZXGYCHNtWpku97sW+xvlTJlvNj5nGL9et2Kf4uYyd1gsAzMEWtVtzMq4FsR/xfj5elKm1OAcn83mTP0ejDCJzMF+X8zVKa0De7rzN/XS715qc65b6p79R3qW/ce4P/zjwpzL1N9W8urFcIgqF/xVNTC650k9TATi7nwUoeRCMiFgF/3PTFq0pU1cHssjWAVZoe5BS/ib5tpxo5FhFs+nEpnar4+SmVpP76fdGJ+3zfYwKP3lYRnq/U08TA45YCo6wJfdPuS6mxPyW3DQl01sF+i0gu25j21aZXGXtiXFrrlxlzZUrnZAEAFi1jtUw66103BTX6vK4V5jjuilu4usl4K5oX5U2F2PTlVciQaV2p/Q1D/7bsTa+AYuiZSAM2EcvfZ0okL7kSTDJPKlBUZ/fInUCAOO14WnnrlXMjfWAvZ1bpCxevLjTK+AHm0k2pLNxPjhoXuyR3ypX1wfgiSdb/VOfspGTT/CJMIbvPcCwWt1GRzCbhQmYJhHDm974p8i7fqgpItQAxDFpAOXcv5tHnl3f0zeHhmwCdt15H0wAYHPCKlttY/XT32n1/+1vrDp/nvsfRGmYgJQJ6GhLllr19rts5JVXbMHHPmid9dazZgEQ8vvERMPmzZ3jk1imwPj7Y1PbKJyfr7/eeu4PDOBvBZMJRkThDNwDxDSbNjR3rhGxuPPlr9n4Bd+y9quvrgMA3yqKvK6d6yTwe5AA6wYb6/vve8CjRfOZYFJHH3Nk38Anv4emratiDSXgm5PMp1rauKYNDvsEQCk2xABP8l3K72Kt+XMk+JCbtg/t4y4iAjfyKSf/ntp08/yKbDoxCOUzj3qJ2q1DiQ5v+eGCfDzjFHRKfvaoj88KYlF2YNPBhDqQhwKdCfSkDEU3Jj+/w7bLTXY5lCovoCP/4mFJACcgI5s5+i6/uJK12g9bTebEfmgoGUfdo44IgsoHI/miiXKUHX3V+EgfyCeLkTK3C0qf54tjIzBRrD/6Jb+KpBNIKdlJ39RHtUU6Fg/rlLl06dLuWDA+9FtAoPJGIFnjjw7lfltzma7h1Bo4+aD15Lqdj7v0tEyHI4gbmR0CaTXfoj8xgbwx6I2AIerSYV5lc09zQrqFvnNfoDc6K6A/jmn+me86+Kt8vkdQuUwHcgAl6kt+GO0HVOT58jHqBezkwELer7J8ZXkGVp4sYZwP+hz/5vfK6ollxN/L8va7V5ZX93rJr4yRmafNx1jfte5EFmBcZ3LmWJxPmjtRp3JZKk0uz5g3T9NrHOPzqUwPI+gU+xuBKeaq/uWA1TRwqmhEvj7Htsbfos7GZ4jmRNkc6zfP8jU79rds75G3U+OW/83lrnb30t+yseilSzngGsfDX5hVisi0RRRa3y854FXYqxYkIKLRTl0JhXNAya8ClQOcag8nn/yJXua/toGgAKAsgVbJzxwwU/HFUwEcYtKqoBMKkzGeACk3dxWwht+6dDdl6Zi1wDgA+9rpX6tiLScfgT+0rTmZwMGx6nIPbIrLsE6Lfx3/m5hvBQgIay6Fvu1ClD6+KVDvVI/pQ3XE3akp8i5yqkFpajWd7dfCxHeyYSPLlnjUXohUbQJAEluhiLWQJF0AriVRdj2dwMRC4gRyjVfSv8JHX/HDavNxWo5izMK9XmtZr7mv+1ue9ZGBAvQOirnx7FVw38qKFStci7jBIrjlllv6gLOZZ0AJCAJSyAN6kGAha5qXzetb5XIAEGXZbHOrnnyyVf76r2zONttYp4oPnoSYO5KMHz/QZ95oDqcAEvwAAOiUcwC/8Qlbf/31bBz79FbTqrW6B4ggKAIRfasjozZ2/Q3W/NCHrbP4ZfdrWT30cBv+6IdtzgfOtbFGw9NTX7PVtkaBzNvzL1j12utt5NXXbMG/+yvrrDe/CwAKgHQTrWrFVq1MEZ8B9wi8wNjB/iP4R5rEZmPjY26uPGd0jqP2mBm3xias88STZldcYY2vfM1arwBQNtcBgG8VRV7XznUS+D1IAIDi11deZXfcfpfV6jXbb7997di3H+2Rnmf7MPw9NHtdFT0kEDfM8WCijTigjL8g8ufJ3C4oxe8C5ADG2KArEEbuSy0vVwCTb3eLF2diwQmU6jLXPZDNlEkweWgPdXKpXZEt5lvjwgxVddNW7YfkA5C6KUesO8riXjyIqo2Sh3zgIRfK5hAGgKgAHQL66I+AQYFQ9E1mzJJl3HCSR22kTaQRACNTYNrLnk1gnIY1P0zlMo8ApNiJcRziAUsHozImhBicOoBRbn6vjCEmpqEYiFF/NI7Ii/VFuqSIz7GdftgqAM94iCcPe9o8r9JKTnynzWJzCkTOzcnzfL/LBSQHG8pAj171x3ZKRwWeTTE7ipfUsDYKn42K9hzB3Kj3OStQ4B9ti2xd6YrMfPU7IDiHF5l1i9Eq3YgH+Dg28bNAP7EAIxsoyiPqQRn4kd/rl2b1A+J0yfd7xsXf4vwrm6Nl5bzZ52euR3HtimttP5Ck7LeycnuVN1P+meTL72VyjPcjIJOve/ElA3qar0+UE8HAfJ3MdVH9kb7mwFOv+730M7+/GuCQscviWqx+5wxsrdORjZ2XG9vZi/mXz8l8b1A2j3LdVpqycczHNR87lVXG+itjMMY+Darfuf5FOUW9Knv2dV9mVWtO/nJ8SybbDnQlwM0RA/Y1RH/1NM5Dc8gqYVIJiPIk6GNtogvYFTzCLngH6JcCdmJy6rkc2IIFp7QdADBhfZWqtevzC6d0nPcxo520CkE+V8GkW2VN/k6M2/jYchuaN2oj669ntTlzrNFu24pVY9aGoTcyap2Rulst1pcRpCyRksAKmq3EdmsAGsIipD0eDCFJ19mCrgB0ueJxEhQo1cNteJDUjlUK92aNlSutuXKFtQli2iRwR8fqzIMqdo6JdZiIdRWrIVORJIu9I+XnHLsp3ZoC7bo+/LrMxe5s9w+qg8Ag3c4USaZDh6nMN7Ne7/2xv+oboBfdni1eV1m+fHnn9xXwIzofVKCRLbbYYvpT84/426LR9a1y8MFWO/BtVjv4IKsed6zN2WjDIvhC2myK2kr/fCNUxc676qAfpro1QohXqwV1tm2rxsYS8FZEmh1btcrW23ADqy5dZpO/vMya//m/mG2wvtnW21j9hBNs+PRTrLrttp6PCLaU3WwnCq5vtp56xqoXXewmwHP++/9ro1ts5u8WvP7Cjx++/QAex4rouryNgAXoG2+nh9bS5Gwnp98EK/HDBQc52ITLllvzrnusfcml1vjVZdZ57lkqsPoee6wLAvJHrL/rmrZOAr8PCbDuvfrqq3bfvQ/YHXfc6W+vdtppR9tl151t6623Whes5vcxCGu5jnzDn4NoVMeBCmCFvwAygFIRXJMZrPyq8WyRaadMVfONftnGSW2JhzZALwEc0T+gQBxFDwe8iUE2dBjQoUH1KaAHbaZtMklMTP9aF2gkfQQVdGjkvhhk7K/EIFOEXgFVgEu0je8yn1ZegYCUI+ZhNFeNgUsELFIObaRM6hU4GCOW5wdZjWUEXABlogsXgV79mDcal8jIigcvyU46oT1SfoDSmOSHWMqiDC5ATX6nndSn4Bx538iDzOLFPWSH7JUvsv8kB40RckCe7IFgAP6+AcBcv7pHkYzNGQ+2SpODSwLKZJYvQJb0OrTmrBbdj0BfPm/y/BGMiMBjfj+6D8h9WqqOCC5EwDj2Tf2KuicWYARmcrlIn/PD/Uzf/RBYwloe9KCXgy5ly3W/sgatp9djIAfqcvAq6tggZZTp3kxg4Ex5Bn2E9ZJlBKHiZ9WbMwAjeFwG5uVrSy6jfoBf1GXSRT0uA0L79T2OfQSipJNxHgvoyxmAue86ySf2KQcse33vp7tlY5PPrXwu5W3Jv0e9ic8cyVV/I3hZ9jIh39PMpG+xHVHuWi/j88rTwo6vAQCmuLEAgelvYRLatWktYk90I8wW8FNbUBLMuQRbEUzCmXNd698ireiCBQDY9uCdCVQEQPPotu2mdWDN8RJ2El95DetgecjnyXFrT4yZTeAnj8i449YheGmr4VaKnWbdavUhq/His1azCQDAVsOJSvXRUQIH2GSjZZOVERuZM9cqfG+1bbzRtBqxBOpDBQ7RdGCwg9ltAa45UCdQDeagA5GYERPEYyyx/Rqp3a2J1K5qs1VE7U15m8Uj3lmG7ltPJr7QDRPDUaDdFEA3Bc5NB+3SOLledv+X6omXIgJHALDbj1yZ8szdFs2kdWY7n/cZP0+92YAfZcF9K4sWLeqwsZGpCBXNJuAHG83Z5N10001nlsAfSYpF621i1T//rNXPOM2GdtnJ6u4MWj4PCoposSkAbOu+7TZM4VIUPMA1B+1aODOfLEwVksPrufPm2mSrafXxSbPbbrfmTy6yzk23WO3891uFaL977WGV7bf3CYRSo+Qe9LpAt90H4EsvW/Wyy612xz1WP+MUmwtguOEGyZ7ffarAGCRi4Eqn6fpmtlrBlWBhg16g57Vk2jM8lCIBM6mSbb+5rX3r2ees9cCD1nz4EWveeIN17rvf6gs3tTnnnfd7iwKsTbmYD38karKuGesk8M9aAqwbL730sj1w/4N+QN9p551sm222dsbzuuutKQGBL/LLFYMz6IDPJluBNNgUR9928QCkdDLjJa2CXujAkh8KyqQWN/oCA8Xi4HklH2/kFRsvsr4U6ENMOx0Y0rMuma+LXcieiPQ6JIrNFxmMZYdymeQqAIhMegVKif1E3TJ/VJnUpajGMquVqS99Ig9tl7mvfBSqv2I/ChwUa1GyzYGleOiNLEDGpwyglZw0NvGASHsF1ungJD3RuAkQzP1CSlci4KTDle7JPFn+/MgTA9BERliZya7AavoW5UbbpEMKLgNQyDjRBpkAq89vFogZZDWIAFqv9L1AhHyOSH81VhHsiyBBHNM4DhEoz8GHeBCOh2WZElOm/A/xu+YksqU9yFbAbjyw523JZR9BAIF+0Xy5rCzNgfxQ3w80ysGMsrEfRB/KQJHVzot9XCIMsjbOpFdlAGCc/1Hmg+hcrn9l+pjXqXkey19TMKzXPMxBsjiuyhMBwDJAPMqjrH+9+pPni0BTBKXK8s80bvnY5/rK72WAVPQDSJ4YAEmAYV52bHdc2/PPeZtjvwYFAGPdgwCAUXe0H9/gOgAAIABJREFUxsV1IK57+qw8sf1lOthvDHqtD2UsQNLWKrVkNSgT4GrFak4KSr7gZH4LqDYFUxUMs+J3gVr83rBaMqctgL1k7svhveV++vDL7+a3jYZHuW03G9bBNVhzAj8e1mmkgBgAah2CZOA7r9lI6fzfZAo46sw7GQLDBsKNGShbwgqaPCcBFoeG3Hqx3YHt3bLxoTlWHx2xTrXmjEBQj9pIAghhDXKvw/5qOFkUUlcFsI/4AxCUIDERpZfPEKbaDQcE2+2mtRW91wHNwode4U/PkIsr0VQgjjSOU8BdMgOettp0vzhLM/w05bEwlVEUPS1R16Q5A/d6goBlipUxDKe8Ok4l3vrMD3aDdvAycm3ide4DkAcvCwQbHa7ZBPyYbV6Zwwyy8P2h07w4f0Or/tlnrXr2mTa0+642PHeu++1zNi/sv665SdqcJ61JSpdAu5QO8+Dkby+Ba5jvcm20YIGNPf+8NQiyceml1rnueqvMW9/q3/sHq263LSu7l0v6OSMjfjhpNFuulEN1fKY0rEk0xjvvtvplV5o98ogNffYTNrz3XlbfYgurLFjfF4c3YPBhsluFyTBkQ8NDPk3GJyad9TdUT+bIXOpH+g7YWfEJz+uM5mTDxl9ebK1/uMDaF/7QarWKzTnv/N8ZAMhhaPmy5bYMRkWj6X8xsU4bdQ4pwzZn7qjNnTuvALETiOlBCHjLwcJYKFEOyJMOFiYb0Hiok86lzeqENRqTXZp1Cahv1YLVgkn1IJvBfjpNm5KvxvGe7SJ/YnxMeDq1iTHVoXVtzBvaAojNAoSsYavIT8/KFSmgzNRSac5ynTN3rkeSRvZjY+MOQCtNmezydvKAYEzxR5nWJEznx7vzpV8ZPHDd/H54qK+/OR2iOYRMfwQwp+o2b/68LjNiJjkmxg46ksB+PTQA2BkL/jG/lq9YkQ7HzuuvOOsWeWIm+2YvrUMc/mkHcmN9X022sGDGJ7wtq1auTEE6PAqVORuYsSUi+fz1Vvd5VdZG5Ihu8GIBPVy1cpWtXLXKNthggbdB83RkdNTm47+0zwFH5qLp4D3eDaakep2pPFS30dGRbrRTnl/0lz7J7Cz1JjGAhodH3M3Bumt2EkCvWH/RcS6tLTkIxNgBdimwGLonH2sRCKI89IQyGS+BTGIE6sBS1lo9Z/WbDhzSG/lzQidlRipmHPUJHPT52Ol0/aH4fC3MdLSeCUgiP+m5BC74S7u5c7vgmNoRdVtrOLpMu+SzTi+tBILwVzIQ8ERdAktlfiz2IvcjiKKy+V3gG2MFIzOaHkdGZj52arcOTJTJuijQVyy5XgdXja/6EQFVsekiAMU9+hp9FKpfPnMLxp+YoypPIJReWiMb/onNp7EWgCsmatQljbuAV8ZWskF/5XOQtvl6tmqVj4UA3O76PgNQM7vZtrqvxn7zII6H0kUAVC+ipbf0U/NLfjM1Pnp+aJwieCegQHNEgKFAe7UjHsTjXNS8E4gtuTJO3GOtcHc5Yd8Z9UHjHmWR66zSRDZXBF3yvLMFAHs9v/o913JQSutNvo4NWsZsdUtzK9arMSv7rVc9vdaBMn3sVW6etlfeNe1rGVgbwRutLQL+9Ff6E3V5prbncsjngWTb62++Ls3U1156FPtXxubVnI/zvwy0j3Mq71sE02N/+vWhrL3S/VzXYx/iGpuDgvn4xDkenxN6lsXneZmu99O7/LleBgLmrGlPg/9/R6Sq1ub8DAgII7BWdbiKSLFVMANMZoc4gxfAXmEyTIhZQDjOCd4P9/cPk488LbN206rtplmzYdYA1ONfAvIqPK8w5YU1Nw67D2Yf4FoC1Ny/l0C0wh8frsyK0BxTjLkiKEYb/l6l6hbJHBMwN3aWnFsFdswtfdkbcR4FIGy3rQm8WatbZWjYJlotmwSQtIrVR0atPTrX2p2WtZqw+5ruy6/TbDto6RF9C1+F1TbgafqXTJcBEIOPxIINOdSuu7qkM2Gyl0ZO3SAjxS/Oviy5psyCC7DPfTRGkDZlUgAQFSGmYPo+ZUKcQNuZZnI4cXadH8bQLin/Lu/9RDdoh6wQ1hZeVxkbG+ugvHpzP5uAH28mb3TePLO4/rAp8AFIFGA74wyrfOiDNufQgzwyLqa4AA7OASwOSqvGxh3l5/eRAgThHgdtFGW4ODxgfstBudFq2sajo7b0v/4Pa/zge9Z+4kmrVIesuukWVrniUmtuvtBt3fHRx+QCyGNR0wZteGTE6vgQbDatc8/9NvRPP7bOBRf4hK0df6INf+rjNnTGqW7bTxsViZAN2ujwsKPzMBI5qBOlUw89TI1hD9KHyCDAFJjD+esvvmgjn/vXZrfeaNWtNv+dAYBs6J568mm79dbb7LZbb7fXX1/SBREAJdnAwybFzHDf/faxHXfcscs4uvee+2zRokW2ciUgTwFyMF4F00MPic0339x22HF7W7hw0+4bMsnh9ddftycef9Kee+75rsmXHmLaPPOdA9hmmy20XXfbpcuknS0QSJ9ffnmxPfH4E7bDjjt4/wDD8otD3lNPPWO/feS3XZ9UW2yxue240w7Wz8ReUZpSdNYUbanXhZ49//wLdsvNt7pc99t/X1u4cKG99trrdtedd/v6IVmJ/bP33nu5LF96+WV75JFHbfmyZcUSnXwi5A/1vG76v+mmm9iOO+1oW221pdf/5BNP+tinB7rKmApGoDbMmTPXFi7cxE1ON95k427/8j7S7iefeMoeeeS308aVPmy00YZ2yKEH+zjyfaaLQBeM1auvvlaAUIkVTH5MYNEJwOi77rrb+yAGDPPt4EMO7suQE5BQxaeIRxAvHysBBtSx+OVXvP/0IaZ30HNs3J5++hm7/bY77OGHH7FXXnm1C5yxni3cbKHtuecedvAhB9kOO2w/7ZCey4HyVixfYbfddrvdecdd9vTTz9rKVSu7D0t8mm651ZbOAtx+++3t4EMOLAVltTEDSHz22edcTo/99nFbvPiVBG4XfWbt2njjjWybbbe2nXfeyfZ/237uV/Dll162xx9/0pnocUMHiLv11lvbPvvsNdMQrvu9jwRkCkmSGJAh3yArAIZAFNJqreQv+qI100HbAsBhPrDBkR+/CAyVNSseAuIaTFox2AT4RX9y0iWBH4A7MvOVvzMdIgQ+6QWS1hcdFOlbBC5oU37g4Z6YfjLJFdAh0FImzJSrlytaH31+FQBiBLkkS8kbGagt5KVsxkzgoYKFCFSJzz/VpTmoPgiklTzEmlQ/877qICS5x4O2xpA8Mv+WHOKhTIc1peGv1jXGVYd1+oP842/sXwWASq+iPOP4MO7IXUCu8ikAi8zYZabqeyV/gZGCyeR6vzYXjzhGsdz8QB6foZKh2LDy66exk9/NCASQPx7qBciLSaex0vyJpoNx/kU9UP3IDZnF8ZZ1kUzs0S8uwNwYzVp7sqhnAjJ7yTnmEQCoPJJBnjdnP5Ud7tW3KOuy52+//VM+T+J62Ks/s903zqSHuQ5pTctBFd3vJ2/9VlZmnm9tpZmpf/H3fMzimiqQPIJ/0pcyWeRyyuUT8+Qgk773+lsmx7J+5jqR62bU3zIQUOtzZPuSJ4L7+ZoS2xbbH+WRj23Z2ljW9n73Bpl3ZfKMAGAOBubp4xjGPvRac9WmfN2IAGAcg1pdkWwJBgLsV0u+7orzjxNqkD9EIk40BdhV8G/cb17Tn3kNB8lqK1+xzmRi8XGWb3Oeh53O/ngCpl/D2XNtwDz4BPzj7FK4IqtgVluAjiB5bacSuuO99K9aA3e0jvsTJDhGOmdU65MpBgC4g4NzMBlrjkOke8mHX9t98WHB27FGh98I+FG1FgxBBwoBMmlm4a8w/TF8EzqFJEULSZaNlIPFM0FAAE4BAYvgqgkgTFaQLssQQ6Urf4/+Gwx+C/+Dq5+c2l2T4WlzLrDzurhhwdzs4ghiHjromIGLhd/G1IaCENZn8SJdmQ7uef5nuy+pcae0NvG6SrPZ7OBAkAdyWcAP7r/00kv+G1cMFsL3N5uXg9tb5Vo0NNfqBxxolZ12ts5mC8222dqqxx9r1S22sDpMAGi8bPaZjDAGhoed3eOMP6LTFGa7MIuIAMzERIH5jYkxp16zZZddYRP/839Z+9ZbrLLpJjb0rvfa/P/9P9jY6IjVmAj1mi1Z+obNnzevYACm6ITz5871Q0KTBeS3j1v1xz+11pe+5G8cakcdbUOf/qQNn3OmVQtfSUwo36hNTtroyIir59jERAItR6YAj/hmxSd2q+nMv9bLi61z1z3WuegSqy1fbq0H77HqBuuvdQBQC/Zlv7zc7rzzLu/jjjvsYEcefaQDJuoHzMDFLy+2+x94yLbYYjN72wH726677uKqBcDxwAMP2SMP/9aef/55v7fP3ns7KAFDbcmSJQ7uoctc2267jR12+KF2wIFv60azfOONZfb4Y4/btddcZ88994IfqgCn9thzd9tkk40NgPCllxbbK6+8YsveWOb5KAPwBeBjEAApnwdLlix1sPOKy6+0Aw86wI57x7HuByAva/nyFQ7m3HXnXXb//Q+64/sNN9zADj3kYDvrXWf2nF6LXnjRfbQteX2JHXrYwbbTzjs7mF12PfP0M3bbbXfYAw88aEcddYSDrMzdpUuW2u233+ngz2uvvuYAN0DlEUccavvvv59tsukmDuAAwj74wIMO7MBg3WbrrW3X3Xa1BbBSizdcsV7G9YUXXvDFf/fdd3U5AoY+/NAjCRh67HE3pd95l51su+228UMZADbAGmDvsjeW++GO/gAWMRa777G7r2PycUl9jOPTTz1td9xxl916y22+DtbrQw6eHnbYIQ50DgoAAqI98vAjDoI9/Mhv/Rmx7Xbb2B577G777ruPlwkAiAxvueU2BzNhBsOS+8QnP+Z6V2bOzhwEXPz+937goBy6DSBadtFn0l74Tz/2eXzoYYfYQQcf2H0Q0l/mwdVXX2tPP/WMs+KQ4V577el6CrD/1JNPuR49+8yzPjaAzyec8A7bbvttu4EdVDfyevDBh+zSi3/h9W63/XZe1o477uDsQeoj4uaS15fak08+ZS88/4L9h//4135wz6+VK1fZfffd76DkE7wAqVRst912tf3228e2hQEdLtaBxx97wu6882479NCD7KCDD3LA46EHH3b9oC7WNwBQ8u+6226uR+uu2UkAHVR0XHRCwTE4tOeMaQeYx8cd9CKtgljI7FUHda1jAsFIL/asAgWI0RY33PSg7IAR7/GZ8RcIIbNOyommxwJy5NuNfLSnzGxUQUciO4r0Mt2NUYhjW5CH2HTUJyCGfvCb2iggRrKNchUIRd3kR6aqg3sxarBY7PxOvTzXKBtZCrySFsS1twyk0CE5AqE5OES+eHAWwyQelgSsikUquUWQSgdRtYlypAeSrWRJPvojdqlMpZGLXlTqHuniGq52KWoeegkAxX2BieSlbMDDKF/KIe3vGgBEBmsCAEkujLfAavLL5FasOx1UpXvki4Ad95VPoHivl4OxfdJjsS6lDxHQ17ON3+T7kjIYH+Sc9zfqmcYmAnn5GqDv0tmou1pzlEbyHRQALAOSZlpJy+aT5BvzKl08/K3J2M/Ujvz3HKzRehplE9eHXuWXldMvX7/0g9QX2zEIWEP6/LkRZR31Q/qaA4Blsivbr+Z9U5oo0zIdzMsqK1ttKNOJHCSL4NMUyJT8u5f9i4C+1t+o6/36H/scXyKUjeWazIXYp9j3snaVyZm25MDftHNscd4oyzuTrveTt+TbHYNqxRp1gD0YfzWrV2pWN4CsqtXdkg68LTHFKuMdawHsja+y1hhBLlZYZ9Vya0+ssM44bL5xZ/fh+869+gHOORvOV5QEmjkLL4FQNUfViqi1CWFLBsUAgx6JGMAvBRUBkYONCH5V83IL12IV2HzEFiZn1cusWdIjejXRaRasxcK/nvvtSwBg4V3P6206aJfKarUIJNq2RrWegELudeAXAkZ6HOPiX+GDD0wFs2HvSxFklZgF3t6CdkgbCRNcIHvJLFpzP41oGmuAPhFdpth6vk6s5uEv5Uv4YdE/p2jK9Fi/A5L21JquCXIeVXhN1uzt3nl+N0Av+d4s5haxvspLL73UcXOvefN8EwmbiEMy3xW0A2YUD/bZBAuZKe9bCgAcnmu1d55ptVNPscpee5rNGTXbbDPrDA9ZvVZ3szRQ6uUrVvrkS6a0SeF88feogRVn//Ebyt4Fc9xfQMUmXl5sE9ffaM1bb3Nkv/qOd9jcE4+zRr3eVVLK33DB+gajEDAFEGve3Dm2dOkyqw4Pmb30sjV/c73ZTy+y6mabW+3oo6x+5OFW33F7j6YT39JPTkzYvMJEcMXKVd7WeXPmJLpxm5Dfza7pLOCj05Wh8nK4g4n17PNWv/paa1zyM6vUq2sdAMSk8J6777Urr/i1LX7lFdt1l53tpJNPdNBCzrh98zkxaStWprT0b/sdtnMQggudBvS48YabHajiete7z7Z9993bN/OYDTKpHnv0cQcZAZHIf9xxx9re+5Bmvm+SARgv/9WVDnixgd1t913tpJNPcDBrYnLSzYReXPSi3XffA3bfvfc7CAeABHgFCLSmF3359ZVX2z333Otg40c++iHbc689uqCkyktsl1UObv7kwovsmWee9XGk3o99/MM92VtX/foau/GGm3zeH37EYXbyKSd2I1Tmbb3hhpscjNx8883s6KOPtE0XwkYccZPXRS+8YD/58c8clOMQv8suO9sHP3Sesw9H54z6OvLM08/aDTfcaDffdKunOeSQg+2EE9/hAGHZZo558vxzL/iYArACKnEoA7S86qpr7OqrrvED2juOP84OPPBtXg4mxoCA9AdAFrCRNr3w/CLbbPPNbO+993QglfYJjNDhDv34zre/awC9rH2AnKeefoqPYb6J7DWOtA+Q8pqrr7NfXXa5j8ERRxxmRxx1uO26yy5uTkx91HH9b26wm266xUFO6vvoRz/kulbmJw+WJaDij350oe2+2252wknHe1/EnontYY2+4fqbnC27+x67uf7BZKQt6Oc999xnN990iwPemOIiP4DyTRdu4nOBsaB9L774ooO2tJGXBHvutafLBMBbppCkBZC97rrr7Y7b7/R5cvY5ZzlICagpn2kJDBq3hx962OfO5z73WdeLuFFEJ269+Ta7/Y477blnn3M9POqYI71tRKan7Lh553kEc/Pmm2/xeb7vfvs6mPncs8/bTTfd7GOArA855CB7+3HHOjC5zgfhmq5AU5snMXaQqTa4AnGiyapqYE0WAKNDfgxEEVuijbiAQPJRH/dlahwZSIMcjnMwgPVbjLD8oEt5CxYkfRXQJtBIz++cVSBAjDIpj7zIQQynfE0jPfNPMotzSKCNGJD8VXkCmsin9tMWAXnaP4gFSHvlbkD7Dp5//E5a+bArAx3imAhwSZvgYv9SHKwEgOrQl+fL2RC+wS4OoBoHAb0R2NHBjbQClgUmU4bMheW/Ku6t6B/PZPouJhljybMg+laMbRUDkHLkJkFyVmAW7tNmuVQoA1FnN6sGzyVdinofD68ys+Uv8kJ+MqWXrKQnAj1yn2d+wKpUPJ9AQ4EDZS0lLXogAFefKV9AAvk1jqpf46/gLWLECqDMQYV+wEr8LeqzgJYyUCcCiIOCJxF4yD/3G8VeoEc+X3qVoXk3uKYMljKXKbki8FT2e1nJ+Ro303fVE//m5eZl9Frry/aMZeWWgUZKFwFArT0RPMqfUXG/0quv8dkS52iUcbxfJveyvml+5vLKdVjrteagvvcCAPO1OoJYyls2RvkzdCYAsJfO5+Mb+xPr7zfvyuSZP6+1Jsw0JoPNoJRKbYp/p8uT514BTLnpbwqwWQe4GltlzWVv2MSypdZYvszqE8v9bI55Lua9FdZR3AS5j7wiKAZru0cJTgBd1+EdprncC2y3dnWigOEKj3SeIX1OAFkBsHlZQHwJOvTbhduyBLAlkK1awc9fAhx9jLiNjz7aw4sz61gDH4R89mCoik+QTIIFCCZcoePmwXwmH78DAnp8gcLHYBfMLIDNVCF9LHC+wjQ59YroKgVz0PuZ2r363AdElPWUJJjYefL5l8aV/+cWX/gdDFcBNqbRmLqSiXBg+xXgYG6wNT1XzL+6Bm73znPd2o7n6csvv5zcM60lvK6ydOnSDgVrs4QJBZscmfXqTfOgzgfXNG+Zf6o1mYS/z7SL6qNWPehgq558ktWOOMyqG22U7N432cTqC9YvDit1ZwA2G2lzxEIEcAbLjgulxwko7MBk88+bgAQSpolk1lz6hrWee95aS9+w5mabmW2yUXK2CZUXX2z49hoaKliFRBauWa1edRNXfJ5VcfL54otWfeppq260sVV32N5qG29kVQC8gu4NsMemmfbNmzff2X9urgHWX0ssCX9TQdt4a1A4HvVIwuNjVlm+0mzJEmsseskqP/ihNa+/zqobLFjrQUAAVP7x+z9y9hhsrmPffoy965yzVmMiSQ8IPoAuAxhAl9UFuAdwdN21v/FbH/3Yh50ZBTtMFwwm2HaAVMgGoOhDHz7ftt5ma5cbwAhA5HXXXu+gIiy4c959lm233XZdIJd58tBDj9iFP/qxM98Arw4/8jA77bRTHaDotaHJ9RgfapdddrkB0sGg4nrPe8+xI4883MGssosD0D/96Cd25x13GqxAQKLzP3CubbHlFtMiIeqQ873v/qPdftudvqLuu8/edt7577cNCsArls9B6ReXXmaPPvqYve9977Ht3SQ0MQXRn2XLltv3LvhHu/+BB9z3G6a/n/mzTzngogMssrjm6msd0OQwdezbj7azzz7TNt9i855TmHJZh3hoioEMWxM26CUX/8IXwrPOeqcdedThq5VDPgBbTHsBsWAwLthgA9t//33tiCMPd2aZLuQBYPaFL3zJXn/tdQfCTjzpeNezNb1o86+vvMou/Kef+FifeOLxdtzxb7ftt99uWlEw3a6+6loHVenHmWed4WAhY5VfMFiRPyAg5uVnvPM0B2x5COQXLMRvf+sCB8XQ7+222za9fGi3fQ5de+31Dk5zMDz1tJPtyKOOcCanb1TCxeEJc/ffXHeD6zwH68MOP8SOOeYo23mXnbuAIn1gXAEpd9ttFzv/g+d5nWUX4wGzD7PiyHTksH33nffYtdf+xp566mkHD486+kgfJz6XsSIpH6YtIC9zHWYsoCJ1AFZfeskv/YDKegGw3Ysxuabj+88xPfrDmsr6wmeAPPlG03eBgHF9Q/4KUkH6yHzrdbiNwJqYTAIkKEPARgTly4CAOE7SfzECxXiiLi5+BwCkX/zGescVI++qPLVbh8fIChTwkvu18+d6YcYrdqEYsGob5Yh1RhvEnJLuC3ARqIocxIDTOiwWYA54ydca5crXGjKV3CJ4Qln6LjAn13kdoiKYonxx0919uVkUINkJNKIcpeGzAGC1UyzMKGPa7T5FC+ap8usFdZSL7pEeeefrCM8I5EmZWktpYwyskpjlE64TtIt0cd0d9Hk+23WjbIwiiCfQT+XLbJq+RuYeeSR37Us1Zjq0Kk8OAmiO6G8sKwImmk85azPOGcmStAKrxfLNgaf8YK9y8vtRZ2MbJaeZwJ2yg7z2yWW/xbWg7HPenl5jP5Pu5PNytjpUNn91Lwes4ljnn/uVk5fXK28OHJX1Kdf5QfpdBpr1GhutlzkAGNe1spcbZfrZa23M5Vr2vUyPB5FPrDMCZvnnXHfLwL7cHYCeq8qbr+Ez6U1Z+/OxiXqfz4Gy32I/eo1pLss45/WMjX97jUcu25n0Km9bLmOYft42/PZ1WlZtNa06OW6dFW9Y443XrLFsiTVWrrB6a9IJPgl/S772k4ujBHAlllkyF+6OQdejfYxDq4dt4e/esboC7FPWAtTz56/bCBfAn5h7BcgmZhvZaFvyGpiAwsJtYLdiaksmvLjGSHuqwoNhYvcVZfvfwmTYAUAH/8QETFCcAEMPTOoQYYHpKcJHwShMAOhUtN+oO7D9tA537xcMQrfWLeQYpSnRqsQpSmEXbu3K3mXTJR0KTBV4mBq8mqnxNDBwdUPkcqdOZgd85M9839sryO6aYm4R66ssX768ow0WG/T111+/+7ZTG2/AjrXtfFCBRt5SDMDKEK+hrbLlVlbbY3er77mXtXbb1doHH2jD225r8+bhELzuZn0wo+QMfQhH/PPmFhswGHgVmzc6mpSwiBAkW/au58jiDevY+ITB0vODj2/aMSdqOjsPFiFXCqvdtonJho3wBpeovTjyp45AndXi4m/V3bdfcpJeqw3ZshUrnElIGgBM/hEEYI6/UR/2jTr1wHRrv7bEKg89bJUbbrLGjTdZ6/77rLP8DavvtpvNOe/ctRYEhPZxwP/yl77iB3sYS8cd93Z717vPmgZoxUU7Prjjw+u3v33UAZffXHe9J4dNBxARAUDuw44CpHrooYc93X/4m7921h3yBwCE2XX99Td6MBLMOs8+5522ww47TDPLhUF4wbe/aw8++LAfnPFR9v5z3+vsuV4P1HwjAVvq6quvs/vve8DNrmH4waw65dSTnMVWtnnEr9uNN95sl//qCjfHxKQUkAcmYPS1yQEAf3rf/+4P3DyaccfE8kMf/oD7Ssv9DD7++BPOqOLA9Gd//hkH5FQ/G/mlS9+wf/zeD9wUlHbutfee9qlPf8LBGx008c92zTXXOaDJQRUg6ex3nVkKePXb8L322msOAAKIobtnnnmGM8XweVh2ARLdedfdbqIKCMlB/6CDD7Bzz32fjYyOJNC93XaT0b/9wpfdHPrNAIDIAgDwJz++yMvGdPYdJxy3GgBIW6666mq7+GeXerMBvGBEwniLY4v+AEj/8Ac/cqAVeZ5+xql23Dve7v4V48Vh8NlnnrMv/u2X7d3vOccBakys6R9j908/+rH7awQcBsT9F3/5590xKpMdesL8++IX/s6QOyxLxo36mQ/XoZw8AAAgAElEQVSAjcyHG66/0V8e7Lvvvvae977LAfOyS5uyeDBFf9CNb33rAmf0sTai3+8/933etn6HJIEGcdPKGzLac+kll3m/jzn26MTS7dGmfrq27rckAeQshhWfxXST/z7SRB96khtjJ4YtuhRBQMqJB9z8u8A6BaGgTIEbAiC12Y7jVKYvednMKUAeAYz0g30PGynya4MUwaboqy7vn+RAPgF8CtYRgUr2UfRLgXnULv7KZ6HWS9rB+qY2qU4xMalLbD69ZFG7ySsGow49yFF+Wukr/ZnpWZTLLfY7yrzswB7z5vOo1wGf+SpTae1NxADlvvwg0j9kKBnHMZPM+Ks89FN+AKXP5BEAqN91mNPLb/lbjJGakXkMXDcTiDPbNaTs0CzAQow/MTE1LwSQi92u9VbsPJnBay6JVRvBwl7jprVWdbIecOUglUBwtUXylo7HKOGMrcZQ6SQvHej5rj0ddeWH+H66FPsfP5fJNgdL0iE8sVv0Wf3tHh7DYbzs3mzHvtc8y2U02/Jj/3MgpGwcetXTCxwpK79svZhNf3rNt1xv+wE30qFcP6RzUfeifGJ78/LzPudl9Pou3R60nnwspJ9xLkZdjLobgX3dZ63Qfkz3eul9vzF0iMeZX10CVtccFUBIvymCrYCbgKKk4gOo0jW/LBhpKY+AMf1N5qFxncFnPefhNL5FAA03T1UwjeRDP7U13eM/AKkUHEPtoA5+787Irgi6YE3Xl3m18N+XTGRxAQaGV5tYZc1VY9ZeNWY2Pu7gX2VizGxipXWaqzzqbmLSEfwomfV2UbUCgStIed2+T8F9pBW0pkam/NXOSEAFi988yEfR1+7oJImmqMSSxzRYrAiokfzkJUHLxhawLpELvAz63IaNOBUOI5n0Fqa9BePP5U2Q32gaHAKI8FoWn4HK6y12ULFQDvJ2paQ2pWCs3eAbUsQsGId6NgXZdYd7OmjnTMvpVxqbVHEc/6gdqwUF0RhmZsJrsm845GN/8TsL0Ft57bXXHABkswNjigc0B3T5XIHRxICtbeeDeluNifBb5SIIiF+Yzy/YwGr7HGDt/+NvbM6+e9ucDTfo+gAcn5jwwzpRSwFTMMHDRPX1JUs8VDZMFXz2jRA8JAuGoHDhAgIxa9SGDs2D/bd82UpnVwHEUAf/6vWqmz/CAHRHme22R8mMGxnu6Q0s3dDma/nylQ4YEujDfRY2mvb6kqXO2Gi2mg40rjd/vpfHtWrxqzZ2yS+t+fVvWvvO2zxyD1d9j93XKgDIhvXJJ5+2r331G/bK4lccsIEBB3NswQzgQK5TgwKAjz36mANv+Prj+vRnPuG+AAGOBgUAmTO/uuwKN/MkD4DYOeec5b7Upsayt9Yz3757wfc9mMScOaMOsOHbjMMjrLR3nnl6qamuA3vPvWDf++73PegG4CZMMdhl0eca5pgwIQHk8MlGfTB/P/Ch85y9l5tKAvIQZARAEfAnXn/sACDt4+D4ox9e6ObhyBI23kc/9iE3C1UwnN83AIgMAVW/+Y1vOWgA8Hfa6ac4WCxzKNJgiks6QE/usz7DjDv+hONs9913mzYWsPDuufse+/nPLrG//Fd/4YFHmP/MIwDHL/3t37mvyC233MKZf2ed/c4Z9REA9Re/+JWbb8OOPPjgA91f4foLFtgrryy2X112pd14w43+wgOz+Q9/5IPOPhz0AYfpPWzIb33zAu8bbX77249x0HQmgKJsBq0DANf+05TnBs/r+FaddQwgScw1dIzxAiCJBwr0gHyAX6QFGGAtjQeXtO+c7vNMgEMOrlFHDnhEltygvY+miICBgP5iidFe1vDEPk6RfgXECYSgfVE/mcNi52k/RZ4Y2CAyzqiPS/NEAKCAP9rHZ/mmk4zEvoIJLV+AerkTwVbaHfPKRJi/ArF6MWsHleHaSKdxjwdoyUJgKXqmdYyXqvItCagnk+to7isGpkx3+UsZ8SUY9YnpR9mKVs396E+RslI08jEfb0UejszFOI5rIpOo87H/+dopwEJzjf5I/7SHi3NO6WVaLsBQviVj5N98Hsb2x4O1AHmB5gIPSU/5GqsIyuZjKiCVPAL/oq/NHFRB13MZ6Z7mQ54n3u8e+HFl02p1/VTGMnIAJe7HcyZkGUiYj/2gz70yOZfpzpqWVyaPsnLLAKf8nmTZS6f71ZX/1ivtoO2daY5JTyQvjX0uZ93X80VzBf2I/S+TT65zse1ln/PyYpuibvaTu9L10oP8fj99znU7goBR1wUARiBQ8o/ynSbbalqT/F87AEgeTCJZvgH6JE90U4CTrOAcOgw+7XCHla4QTRX/9h50wT3RFSFziTtbMNO8/oThaa/i48s/p5VNRdPlXK3ADN12O9BEsIvsSnaxak7ByEu2qd5+AL/CUq5oMh20Wrtlcxc9actfednG31hqNjluo9WK1T2QX9WDY/g/968ns1H2QVOxeJMEpnzUdQo7VLVo9fkj+G3moIWUPXNoitTtwUpzjmJhUJzyufwl0eCjsOlAYRHZGPa/4SswsQbdLyBrNszAItgW4J8DhknixVwt/BqSL5jdul6vNojF8KkjEcQr8MwI+PlcydSgCwBKM50KOT1VL1+C/db2Iu7JlAl2lnj/cz/ue5XfRYDeyrPPPtthU8OmnIc7B6jZBPyYbV469Va5BABWdt7Zqme806qf+KjN33YbG5oz6soJOw7mHCAaoJnezBPht91sOzsQAA+Abb3582xUEV0VBAHF9dlWLG4Fyl2rVh3kG58Y900M/gaTGUfyKeibY/wG1WreBn+jPTcdPtzXC3U2m12TZDE46oXPo8WvvGabb7apL2S8jXDQZOWqgoEwWjCIxn0hd5ZjrWatZcts/OZbbew//T/WfuR+Mw5LaxkAZPHApBdTVXy00X+ifuLT6/DDD13NUXs/PRoUAPztIzAFr7Hf/OYGL+4zn/2kHXDgAQ6KDQoAAjL95MKfuj9BMeLOeffZHk11JgAQ2cOsAhgCqCKQxmOPP2E/++nP/YAJ6/D4E49zH3qrPac8THzLvvTlv7e777rHIzoDEmGWiSkym3ZkSj++863v2vz15rmZ56O/fczNk0859WQ7+pijnFkWNxYwMNEpQCcFVlHdf+wAIP0FdL/2mmvtqquu9cAWrDmHH3GovfPMM5xl9odgACI/2J2AdTAnaQftOfqYI/2QqQuzX0yYGSei6WJCC5MUs+Ljjz9u2jih44CFE+Pj9r73v6fLriRC74033Wy/vPQyBwLxRwn7cu999poRZEPn8KN4wXe+7775APlOPvlEZyyuWjVmV17+azfdxeciQAkANQy+XId6zU1Ms3/5i1/ZzTff6gdJyj3llBM98vOaHn6oYx0AuPafpswhAYACwHiuRMBM4ARzSeyzCDChR2LdUYaitZaBHTrMqScRfOAzV2QuiHUkf2e99EabZfVBoJ1eeCqABH0QoMRnWULEABo6OKbHdeEHp3h2ClgiDc9agCq5WZEfQPZbke1Hv8gnIEVmmrQJ0DQevATIMl9k7ktZarf8qymwCW2UOTb1y+RVPnRnM8/Wppbl4833GERGQCd1ypxZ5tIac7Hj1Ge3WCh895UBgKRXhOMIXHNflhuSvaJfI7ccAFxTOeR9jfkjECCAUWbRmjuklwl0DOwRdZrxR3/jXNFc1UE/Api9xl9gM3XLZ6PmAnl8b1n4BKUtEeyOc03AOH9l3q2I1NoPRWAmghjxfpSdQLwIqkiW5I+/SzfkEzAHAGM+gSL5X9L0AgD125rqQtnYx7bMprzVAYHyUsoArn4gVlkpcTzyemf6rvIGaW8ZyNVLNpoH/J73J+pSfJnF/egOIubN9St+Lys/H9Mo51i/6oh6msskH6O8z1EuZZ/7gYF6ZskEWPqeg39lIGCZ7JseZAKZJyZgNB91mKzwA9fkgFtYpblvucIcU9ZpCXZJjDEPSsuZOBnKFQFiixeFhW+9DsEkPFxsweoDlyMabQEEOtMPX6WdhrfPfc45uFS0M7Flivwdq7UTEy/y6goMswvQ+Jmijs9+syHr2BDn8Mak2dgKm1y+3Jq8LB0fsw5utDqT1m5MWrXdtCFr2zC+/pMNqv9rWzKZrXdxpASEJqbkFE9NwJKwVQGps1kjYp7fBQBI+cmrYLq6ehzu0e9kAlz4AHTwtWKJ/dd2P4HAoJMF8y+BhclEGIE5O7Bg+fEnhR6ZfpWBgOjUaulKAoBIL1ebc7Sql61ueKEb8zGWhcvFBB6v4aDt8a4PlAbonS3mFrG+yrJlyzox4Ae+lHjYzybgx2zyzoblsYbyW2vJF1WHrbrb7lY9+yyrn/MuG957Dxuq1tLbDZxYEla7oMTqAYOyuo8/3pT6m9vkGJTopnNGRxwUxLFnohoXTjdFbxW7tcPGF399HasV8cGnv4EuFpSOedAE2gL442nTKxZfTPheqyVg0t8KN1sOGE02Jp3hJ1Nf2k5bAYrmjAIkDrsMKYPFM61dFWu/scwmbrrVGl/4orXvudNqW26x1n0A4lMOgORnP7vY2W0chmAwwaojiuxWW23h4HVkTZUN+KAAIADKFVf82oEiwM5/8Zef82AKg5oAIzsiAX/7H77rPvMY+IMOOtABGQVj6KeQHEavuvJqe+LJp+zAAw/wCKYE9bjgO99z8AYgkoi273nvu31cyjbvF174Uw/ugTkrsoKVtcOO2/tbdxaN55973r79re+6eSTMHMyeKRuTUXzqkZaNAZuiF15YZD/64T+5n8PTzzjNZRKvP3YA0B9G7bbdffe99stfXGYAvDBJd911V/vEJz6Sgof8AUyAaddLL77kJtuYCyNvzLUx7ZU5M4elSy75hfsnxK8eaTBP54CHb7vzP/D+rl+rZqPpINrll19pp59+Sjd4DfVgkk4dRHyG0Qd4DAMSf48zHf5pA4D0l7/49w4+EowGk3JM2skLiAlbluAerCtbbb2Vm6oTLGS7bbexTTbZxH2g9rrI/61/uMCBO8aF/uM3EZBzNtc6AHA2UuufR4AMa4fMBWOEX9ZG0vC7zEyjua5ePETT2wgSxkNbbAll6iWafANGYCMeyAVMyEegNp4RiIggmupBv2XlAEjCGqk8ihLLdwFN8rsX25yXy3oith+fxcajzuhLTtFqVRZ943exkmU2TZ06iKlf/AYzjUtMQ611PEMAW+iLoqvSh2hGS57I1lr7WjN4icgoHlbJyXhHc1GAN+RIvyOTLB5gBWyKDReZhOSPgSYEAEqnkZNAQ5mdAybSLgVREXtV5Q/ew6mUETTRWGpvpVSkEZhL+wS+ybeeAnVEkBC5CJATmykyZXNWblnb1TYBf6qb8qLvTdVDGbFNmquxbNKi04CI/vK6iKwcAwfFegXWlQEnUV76XYzgWKfmkwAX7cUjAMi9XO76HkFSASP6LQcBy8pYE72YCQArez7PlGem38vkWAZ05f3oV+5MdeZgWa+yy/q7tgBAgW3xb/ycPzN6fZ9tuggAln2O87+sjl561QWKChP5+L2X3kqPI+DX63NMW9YGP1u2ieoKMwvWbtfoMwFxhVEof1tFAAn5SEtBGaZM7RP8B8Yzme679zlMatMZ2k2EOS77v4qbnHIg9ei2YiA2W47pKciEE7XaLWvTLpjAnHsLxqfXFyxb2y0BmQKwEmPRZaCAHg4YT5jB0gf4mxi3zqqV1l653Dorl/v3WrvpUXPHiVjrQGbHasB9Dn4SqElulAArAROLeiTgCrzAKajI24AsA+NsbYCAvysAUGa7XZ0O/gOLhdf1gpACCcxLLEAFBUmYinkEYZiA6XsCCNO4Jj1JAUc4400Bjl0dlcIkzLmoNn2YxvYrAeWSOfHqV9KFxGQtjK275ckvYHcIp5VQPG+K1F0QcQDT4MM/9rmeAXpng7kpuC95K81ms6MHdFnADx7Y+H/KTS14g0/6N5s3sl3W5MH5h0i7aM56Vv3EJ6x23rlWP2B/j/rLoLcIpjE56f72asPDriHytwK4NzwybM0GDL6Jrmk1csO8k99hC3rwjoLuKm2VSgP+pTdUhV8SFr5KNS1iBSXWzYMnGg7mASoCLqL0sAfdrLiYgLVq3SYIN04kXxyT4k9naMiZi7SDtsJg5Hrt9SW+UA3Xa+lNzPCwtQu2A9/R3cnxcZv44Y/NvvF1GxpbZaPvf6/N/+t/axWCnvSDygccQB0EYBnde8/99uwzzzjzaMONNnS/Xpil4uAf4GHrrbfyDWbZJiIHAD/28Y94kARAOYDbRrPh5pFXXnGVm4piXg2T6YwzTvOgG5QZGYCwqgDMYDwBzjB2PFhee/01D7JwycW/9MjCMKZgNeE7LTI5yrrPZhl/aN/59vccdKR99O3VV161H//4Igdb0BsYXEQx3mWXnUoZhURvBQiiH8zTc89/nwOJAKVLliz1YBD4Q8QElHZff/0NdtONt9hGG29kH/nIB22fffd2PeUQiT81gpoQMRnQKb9mCwBi5nn2OWd68Ib84kHOIVZ+xeJ4rqkPQMpmk/foo4/bpRdfavff/6D3eZttt3F2p8C2P4QJsEfGffhh+5///fPexkMPPdij8qJXXLBfL/75pX6wI5AFY0+wFfw3opsEeCEoCPIhWA6gL7r3l//qcz7WYlcA7n79a9/0yL8s/kcdfYR9+jOf7BlcI45Hu9V2PYYFSkAV1nx8YuILEgAacBF/mZgBP/Lwow4CMafwJbntdtv4HEWHiRqdB3xinIke/Pd/97UuxR2WKdG30cXZXOsAwNlIrX8egXvoH3OSw7vAPJkVam3jvkA69DL+Ti3y8SYmkHy8xRbEA7wOHwJFyCeTxhw48oOIR9qrd//lgEsO1mmtYa0DEAMI0mFVrDzqU5vU/2hO6s/WzIRZrEWx+hQARbJRpF7fjBbPSdZS5pqYeWJwRbNq1cVfAECZVYudSDtkJku5cR2gfH4jnwJj0I4/9EvYCNLGz2IBIgf5O+T36MZEvgzFApWvRuQj8En5JVfpksBY8ggoFYhNGsyGkRkAoNiW3JuJxT/oDIygiPRLAJjYctJxdFp78JxxqjknNl7UfwH2+VyJclZ7BZQJ+FMesW31LNV8kC9OgYtxDmjNiL42SSfgn/6qr6pX4xIZehEoiTJSXZqPEXyM+4UyEFCH/xy0iuBeDgLmwF8ZyDLouCud6u8FnpXtY/O8veocFJDLgbl+bRq0zEHaNFNZKiPKIP88k3xiHb1Av8jAi33P5RLX3fg5z9MrX1k6gdDS0X7l9pJpL/lE+fXTXX6Trkegb02YgB44sgA7uvOtgGicCeaAYEI6pvzpdePR+v2ud7+un7+mm8Z2HBysW6WaiCvJw1zLrEOE3LZ1Jse7bF/KcV92+MrHlBSmHy9GGk1rThJYi2CZnA+r/puf0YtAnd6GasWao+TlUA8rsIWDfas0+dv0751myzqtpnUmx/yvtRrWafBv0qwBKNiwaqfljD7MmFsdCD6KDAt/LTHIUsCPZMib/NYVAGDB5Un7ghyoKm4GZXizIOCgAOCgrDVFF871tcsGFFMvWYYXLMACBCxMkpNvwIJMBVPQiVVFsBBAw4L958BgQZxKQPMUY6rrh9D3Vun+1NwU2FqO8iWT62lC7n7pjkkRFVX9EuO1dN1KRsvBa+F0YHeqpmDuHqrf730f8/Pw2sLceCYL63MGIBNBG+c84Advxx0kGh72zSb/Bg0WMkjet1QQkPkbWPVf/qXV3v52q2K63Enhox2NnjfXKgQ9KMx90gYFAI4oulVnGSBHogETZRem3pyRUQcFWdg84mARWRXQTaa9lIMZaXqzkg4LAI+YNbKx1aGHzylIQNXZfJh0Ymqc2Bltm2QRJAJRpWKrVo374R3gj3EnCMQrr71ujcJnISwv2r102bKkhjhTHR/3yL9DE+NWHx3F67u1W01rjo3b+BNPW+3vv2Ijry62kfe9e60CgJoHRMIFvAHceuLxJ5yxhmwAkAHodtppB9tvv309mEXyj5gCpOjKAUBMIGEpsfHHPyOHIkx2AQFhh++ww3Z20ikn2JZbbun6zpWbAO+y685uhgmIxcOcAwXMwXvuudfbB+hx0EEH2NsOeNtAjCbm3iMPPWIXX/wLw2QYoIW6Ce5x++132KWXXubsPcwrARVPPfVk9yeZH+Bo588uutiDgaBXRLQFcFu42UJn9N2Ab8Jly+zkU07yg9UtN99iP/zBhd4HgqPAMCR4BIfRH/3gQgdb33bA/h4VOb9mCwACbgL0UHa8fAPR7njEI0A6GGfxUDcbAJAyiS6LTADIuAClPvnpjztozBz4QwCAtAvT3v/x3/6XA7OAke84/u0+LszrO+64y269+VbXb/w+Mr+/+fV/sN/+9jFv/4knnWDHHHuUp8VUGMCXteYjH/3gtEMqoPIXPv8lW7Roka8hmBkDgA9ykGV8Wbu+9tVvuh9K2gyo/Tf/8d915wVBRZ544gm7+upr7blnnvO+sB6hezAAd91tZ9tjzz3cvx9+KaWvPHduv+0O9/GJiwPSEgiFCNEAF7O51gGAs5HazHnElNMhHp2DKSXffzJLlKkrAIZegnEP0FCgmUwzqZV7ZSDgtP1XjHznJv1N34dQfgQddJijbXp5EBlipJ3OnE+1yD+egnMIaOA3mTZTJ3mpQ22OwAdpI7gogEPmj+QX448yaB+bMM1BpWfNFauJ9tJH1uiyl0cCwvQc1DNPIBa/s2kUSCbWmxiPAjz/kL4AtSnPgVm+C4BlwyrAVCw9mVLHSMjqh8qUntFvnvMCABmr+Bu6KR+5Mt+mHuSOLJEXZVBX9Ks486zpnSICBREME7iteSXmXWS2CjDTPOCvwLo4D3WIpy5+z1mkmjv6XebG0dxXZr1iGMZ6qCvuPVSH9Fa+FLmvNUAgpoB8/pJe4KVACM0nAQqxrWqL1o84j5QuBwG1NlCPmIAqOwfzysA/yS6CKXHO9wOjyrSgDCgqS5eXG/ORPs6fXr/1q38mwCrfm82k83kb8vRlv+dzIc+Tj4/kXnZfeaPe6LPmTfwb0+V54/co6/hZ+XVPfYn3y9JrzvX6rVdb+sm/TAfL9LUMEMz1O4KCEQykfs357poNCOM+2ILJmuIlFAE2umMcEEBn3mE6XNwT0w6YLxFMko88qyXQDmiu2piwzthK64yv8DNpa3y5tZsN6wDY4RqEl39YrLkLiJY1wSwmJm18sm1DoyM2MjpqtaG6g0oQaxoEtWylIBb4wW+thw99qGeAfQB9TTPAvcmGdfjXwJ1X0ypNXGIV9JvCIk6WdgCJkvFwK0kF+eCnjnO9yzPZszp+kAKATjHTZPjbBQXDoJeOcVnE2ZkmavH7oADggMVZVXTKGTJ08PdYsEOnIgQnlp98AyYg0A2mC1NhzIU71pSfwK4pcPId6LoUWIFuKux6NAW45etPr3U7Ac1R8AUjUxTVQtu73RXDUFmKgCT6imdEv2K61SIRT+0hY9V7nv2BtYq5Rayvsnjx4k6vgB8ygZmN88FB8872oDeoQq7NdJgAVzbexKpbbGWVDQuGCkDTzjva0Mkn2vCxR1l13jz3wweLDmCNyU1wjqWY084Z7bLrYOmxqAEEssnkIg8KKX8qpNEDYtnyZO4DcOf02lbHN/YyCQbse+nlxc7+87f6laqNTYzbnJERP+CwOFEudfD2w/0UFgAgD0TSLFu+3PMBoFHPy4tfSYzFkRHrvL7Eatdca43rbrDOnDlm680nXLDZCy9a6447rLP4RavvuP1aDQKSj12r1XZTwbvvutujwCZfN+kQyKLK5vzd73mXM6gAGiLAkQOAMAcBn8nLoQtgifHYaecd7ZBDDvJgDHJWr3ZEABDzWtgAmNiut958D5oCUw+9X2/99dxM8thjjrYttty8Jysx9o92AAZhjkt78McHe0qHUXTkS1/8O7v33vvdvHu33XezD3zwXAdNIkCmMi/++SXuXw69gE34nvee40xF/P1deskv7cCD3uYsMg45AJZf+8o3XZ74VwQs3G77bW3Rohfd9BhACgZhjH6oemYLAOKTcAtMxudMmdxRJg9mmJQcHk47/VTbb/99PY2u2QKAAHzIQwAgwN8nP/UxZ47+oQBA+kSgl0suvtRuwZ/m2Lgd945j3WQbfb7457+wJUted1P3ww47xFlyP77wImfNjY2tcjPfv/gXf+Zp6Rs++g49/FAP1BEfbJgaAwASGZr1AdPvD3zwvIGYP8w5gOmvf/UbzgRFDwEf/8v//Z+njQtrCGMGs5T2wVJsNCZ9PLnIc+hhh7gfSeYVbWau3Hrzbfbtb1/geopOAAAec+wx7hNxNtc6AHA2Ups5D+sTQAjzXX7n9NJDjCD5lkX3BCYICOReBPvEziKvGFg5gNOPmRYBBJkWRiBFL8cEBAoEo6cR4BPQRN+6L+Jg8ReXno3oqtjlAhkEXOagg76n9SwxDQS66XkuU0i1SwdGXkTRdt3PwS+1X2VrnyXZs5ZRJ2s5ZQF8CSSjDsrmPuUqyq1ecM2sBWs/BWMXgan8mShwFnnJZFm6Qz8VvCPKRfKXCbAAwChrfhOIqIAU5BOoTX2ycEFetJHvyPPNXmUgiIBm/tJeMf60N4/6SP+Ri0Bw6bgYeXHeSK96zSXqiuXJ3FdlMT8UTIQ2UJdAvAhy6MDLPQHQyFf3xSKUflKmGFAyVRbwHQE49TuCOGK4ai2Sj03NrQgixvzUl5sBRwBNOhTBj9j+HDiJOpd/7qcjM4FgMW8OZMb+DFJHL0AuAlV5mTl4NWideXt61a1xKmt/LxCrTNb5OMe8ObMvgr5igMY0eZv6ySfXyTKwT7rdS7aqO9Y7CBg5G9lFOUlGZYB2rt+aB9RZNiemPYsqIF0Fmw2zXnecVzg/c+yjcHEFEAawUwGcKQDsLJACGMswzgId/OMv5q9Nq4yvtPYbr1nz9cXWfP01a65YZkOcnbGcq2EGXHWLvCqMMeY6axvPPAocGkmReUnU/G4AACAASURBVJ1A2HEQDxdY3rRaxSr1WmIOtmAOkr9lrQ6BYRylS4Sc4h/fh2AfuhtBwE/QnkT0SfbJiXVGVSP+fAObIl1iGXpZhe0rEuMs3oHRmAWecJag2/1OmSHncyaNZ2Y+vAYPqLUNALpJ9yD1F4AnKqIgIdP8LiqgSyf5SHTfgG4yDAOwk0yDiyAimFA7t9IDhRTMwUL9aEqKJpyzAKc3cvV1Z7pk+N11J1D94j5SpamcyAj0ecX4hmtafSEgSdn697b3f3ygAL2DYm7sLbQfraxYscJPaNzgoQzjSaAIGwMCgnAA5HA3SLCQNc27NjZUg+jb2kjjQUBqdWe/VebNt+o221rtwx+ykZPeYbVttrZ2repMu6F6zYaH8MFX883QkqVv2IYbYE6S3nSymAIOYmLLprJaS2+7AQt5G7Fy1ZiPgW9Ya1Ubrtd9bNKb1LozAP0w4r5P0wFjYnzCxleNeaRebd7mrTfPQQXedDjjYN5cI/oRAOKKFcnEErAvHaaaNub1Ej04+Q5yhZqc9LcqIwQMWbXKOs88Z/bTn1nryl9b88nH/c2IvwmBGbjLzr9TAJAxRH4Aqujjb35zvd15+10ONujAhzxhEBHMAsBLVw4AnnTyCW5Ki07TZ2dDzJ/voMbwMA6tp7/dppwIAOJLjWinmFNuv/329vOfXewmkrQN0O/888+1nXfZyce311uGqJPku/fe++yKX11hJ5x0gvtRi9F40QcYbDdcf5NHhgW8/OCHznNfiGVm9DCrLv/VlW6eybh/9rOfMhiLDz/0iF166S/dh9uOO+7oY41vt59fdLE98MCDzlQEeAMApT/XXH2tnXraKS4rdDa/ZgsAYmZMJFoYfm6KXhTsh9fxcXvg/gftoIMP8KAj8YC6tgHArbfZ2ufjH4IBSJfxcfnAAw/ZP37/B84aPfjgg+w9732XLdhgAzfbBQQ+7PBDbNttt/U14apfX+1Rqp9+6mn31fh//pf/ZG+8sdR+/rNLfdPyvve/1wHpqHMwAD///33R9QbAHPYo5s+DMQAFAH7TfXGiA3vuuad97i8+6+4C4pWAh3EH0xk/zMcBHVkDkTHMYoJ7fPwTH7UNN9zA78Fs/fsvf9XnDaB9YgAeuw4AXBsPrLVcRgzMIFM+AX2MMZ8VOEEHDIGE5BWwIQCR9DG4QQywgK6LbRQPMDm4pvophzpl/kjXoylyztqLohHLlfrEBoubO+6LGSb/fDxzBdKInac8mnvxACxQRHKirbxAygMnSMbyraZ+RZAjzm2lF8gllqGAM9IiV7EvBXLJIoFyZf66ltVloOI0xvkGWt8FngrsU2Aznv/8Fn375c9Zfge8477AQ+SODAQA8hvPF5WLPPlde6jo/0+BKwbq2ACJBMgKzOO7dFhRpyM4KjBaoDrp3XKEl7RF0Ln8UNILQOJ+2ktNAYk0mfmryLzoqkBSvZRWPaTNwTPNZwUNiSCHH6AK9zF8jv4JY5mUmwM7EqV0hTFl/OPLCAGcZYCe2qo1RQwwfc8PZmXgSO5DMYIlAwz1jEnKACfJIs88E6in9L3KjGMXP8dycwArzzNjh0KCfkBgXk6vvXL3YC3WTOHXPNcX6b90T3/LgF/1Mcopb2v8Xva5LG8vIC/qYUyjz3Hc4r1e4xjbUya3MplJXnFdyYG/+D3OhbJ5ofJqDvgVwFfhHkpGjwJlaC/OpbzdHuUC//j4v8PMN5ndYmILo298kqi5DauOTVplbNyqq8bMAAAnV1m7NW5tgmsAClaGk5fAAngCVGxYOwWF8CAjgC/JGq9VwadcCgACvFMFtHOfhEQJbrvDuWpn2LtRGCx3gbvEWOveNasQUNFHtDi7YAZdsPgEhFbMoPCktakwhS5chTi4R/ukx0UU2zxIRDIVLuQVogGvPm8EO67JzBw8CvCgpXZ97Wkdz4h03XICQjZlHFsAqq5UfK50QVb8AwrwU8Rg2IDJByCAYHquy1Q4mQZXEgOwYAqmAZsy7vV6Z0Qrp1pXeKHsK4o4D6cXPSUI+XMsW9/LmnP8n/3rvgF66R+kodngdZXly5d3fl8BP6LzQW3stthii0F16w+ebtHwXKvts79V9tjNKnvsYbVDD7bhnXc022gj9wHYGhuzzty5NmfuXD8oAwZi4suggvJz+EZheQPAoGE6J5M45IHfvqVLlyXQjbcHUJDfeMM6Cxdac+UKq0w2bGjeXJuzcKH79ksbIoKLtNwXl7282OuuNRpWbTZtdIftzeaM2opu5L+5RVCQFBjA2X4L1vf2YP5LhGJvK6xGN1cedjCyuWrM4B3W5s5Nb1NeWGT2yKPWfuQR6zz7nNnrS61x201WnTvH5px3vs3/63+z1nwA9hp05EewjRcXvWSPPfqYM+Mw80Qm6BQ+904+9cQueJQDgOd94P12wAFvc39lXDKx6QfW5SbAgG9nvPM022H77e3Rxx63Ky+/0tvBJhoA7bTTTnZfaP2CIKh/+HC79ZbbHDQ5452n28LNNp0GuPEYeOqpZzxoxEMPPuQb/8OPOMwDR8CuytsNm/C6a3/jTEkeQB/+yAfcVJmIroBdmPoCvvEbdV//mxvtsl/+yvWSPh166CEeNAJzzuOOO8ZNq8tYBLMFAAH/Tjv9FAcco18QFBTWGSbfMMXmz08RNHXNBgBEJx579HGDFQnYRj9ggH72zz9d1N/5gwGAHLIAyb72lW94sBciPwNgE735Rz+80P0xMs6ABVyYwP/qsiscrGXtwIyZuXvfffd7mjPPOmM1YI958p1vfc8efvgRP9AdceTh9unPfGLGwDnUx1jwcPnS3/6dB7UBXNx3v33t45/4SM/8PIiIhP3iohfdpP7uu++x5559PrFj15vvQUhOPf0UN3m+66677St//3XDpyY6DUPwhBOPdzP32VzrGICzkdpgeXTABzSIoAq5eX7J0X/0kyegIZo2imWkoAxiP4l1JdNCHdDjYSU/4POd8sRS0osglcFv0URSQFpkN1AGukk7WGsU/EEbNNWh6Kryq6ZItGIC5iCEpIoMIogolpf82kVmoYApAYB68Ue7y/zb0jfaxT+eOwoYonIYE0CyyNqSWSuyQU4KsDGYFqzdVMg2B63ixlj9Y3wU7It2AwDxW4x0nD8D1c/IHlRdMp/lOzJg3AVGkx7d1Maa+pBrbrL9ZiQh5p3c6lCX6hVTUW2V/tE+t+bImHhxfpQdKuKc0ZySeXVkykZz3wiecz/ujzRm6n/sSwT/1Bax/wT0af5E8/yoA3GMVIbmEHWLwao1KAZ36QWKRFkKAMwZYKqrDOgoY0BNO+zN0t91L4Dp/2fvPaDtqK503Vk7nHOko5wTJgcjgZDJOdrgDHQ7EI1tcNvddgdf3zvc447br3Pffv3a3a/tbj/3dWrjgDE4QYMBgwkmWwJsY5JAQkhCOZyjE3asN/651l8199q1g44kjJpTY0h7n9pVq1atVGt99c85d7dt2XR4bhZEsr+F38O8ZKWJc1rtb5fnbs/pFmRZuBUCY7ZxfrK+LQS0ZZNVXu3KhmWQVXdhmYfX4d/2M0wvKw1b7t2UZau22Qr22XGjnTqw5W8utq1TuWliTgyn4Myr/1RNVyqr77y696UXVStORAI/9yOjUh8ZlZr6qN/pwJ0G8IglgguDek2iek1yCKLhwVtOV6YuImyCamiJ7NVfyFMZISZIVzRCMOFRpAo+z/Kce0EGeFCm6RR+CpTM+VKHmjD13eci9zrVmIN6vgXFdV2rEzsp9Mvl1D+gbirwM5FlffnxdOoJ07mEytCaVHZMjud15Fo+wb2tALTmtg4Hm80o3aySjoWl9ZdAVl88vnycCpBBQkwwEIV7AICOqahCkKbB8B/INkBFYWN2krVnCALpbo2VxLbYjg/YW9V+1jAgNpJQ+1unyMCnX/MJdYm1pwE/yNyQrTlgSLA4Xb9+fYwHMt++40JjCfiBCcJYzp09e2wLvd19QO6N49f3TJLChRdJ4cK3Sf7kEyR60yLJwd/VCy9KDX4IFiyQnqOOcEo7dVbtVBHw++ei87rJrvozyOcUrsyYMU2KhaL654NPvi1bt6uUuIiBbmBQom3bJDr8UImgziuVJerrk+KsmaoyhI8DfchhATM0LIUdO6QHUVoHdkl1YECiNx0g/bNmyODQsN4+/AKiseFagI/4PmGiizCokyFveoKGMTwyIpP6J0qlVpfSps1Se/ElKa5aBVs+ySEoRk+PxNt3SO2ZZ6V+731SfeBeyU3qf80AIOsTjRpmlAiQcfttd3hT3kh97118yXtl0QELtcybogB/+Co19d0dH5QhAAScQRCQgw8+SOsagRB+9rP75OXVa9QM+MK3XaCmwAsWLujY/ODvDWaggC0Ak+iDGnXKb1pv1Yo8/fQzGsQDfiEBSS6/8oOyZMniBpUcTgFQeeyxX8j13/iWLhpgWoo0cQ+zZs+Ud7/7nYk6EWrGX/3q1/Ltb39XdmzfocAJaT737HOq2Fr2lqVqapy1jRUAwgz14kverbB2d7axAEDk8bHHHldF5MoXXlSV59GLj1YoCoUz2v5vSwGIvEFlgsAvALvoe1BmHrt0iaxc+aLCsuOWHaemu9hgzgsF58MPParHnnb6KYlZGiAtAomEG2DcHbffIfff/3MF/285fplcdfXl+kDp9EBD/4IpOAAlymjevHmqegVozDI9t9eGKfe27dtVDQi4DUUpFpwAz9d97CNy1FFHyXPPPy83fOdGDVCCDcpdqHPRp8ayjQPAsZRa53M4MSM4ICyz/vtoSqhqdlW59yhIQTslxKDZIo+hsoYQD38zYAbmJRY2tFrcc8FkISD2ETTg7nA9a26Ktmv9qlGhR6UZVX32mlREIT22fewLzYx5DvsW/7ZqRYASdcnhA5YgTS5QWbYoP+zDP/qwo4LNpo208BKXfvKQJtVi2A9whX8sTwI0qgupous0FnRuJWM7wtZxmAJVaoA+VEwSClL1aP0o4nzCHgJABjyxJuY4F2njWJ5PqEi1G8/HMYSrFjyM7W5dW2RbZZtkeyQUY9rIp1p4lErOSgRzw2IxUSjyfrPyErZDwnDCePxulXi0WMG1mK8QbofXQ/6s+TLyyGOYV/oc4r1ZmIZjWf8WinCcQXmzbPAdbZb1pFYtpl1bxSHLI6wvC4UsKLLHE5JYsGoVgFnAdSx9J1nsWr9ojW9Du25iraBQCJOYYHh8mJcQXNmMdAOgwox3c06rMrSALwv8hefZOm6nAGTbC+8tK69Z5WGPs+UXfg/PDevEtvswzaz6a1c3tn/aZ0RYbjwO+8MX+xYStgJ+zfudGSv8wiMQBoJiAO7VqyUXJAOBM7BeVb+98Gfvg2lgv/rYK0lcLus/Fxq2jiC/zuzWAzUCJWca6wALzDIVADJ6sIJBt25SE2MPJauAh2qe66EbYnwo6PPwz0aV9b793MHedDRRi6XgjlFfzRHep5/3+4dzcjUfx1gECjJnIusAYbK6a/AXB0aQ3gPvOcVJjqKFcC3tAw40NQSxaDOK7HUAaF+EhH7xvAWtA8RGEefPCZWA6VjlnhEw44UhrbfiTqIHA/7iqYNjCABdoBBnGsyY1GqR7oGibwYNwNFCQKgHkz6jRZ7mzo43iQo0eAGk9dOwLw3XGlaHBYBZ4Pa4912dBO3AfG5v8jr1Acgoc5hkYRtLwI+xnpvlV6zrp95rfOD6wgTJn3iSFM46U/JHHi6CNxlr10ntuZUSH3G4FN9xkUxcdqxOWBCpFua5zucJTJ1csA9OOOHHbdPmzTqxx3eEKFeFRcktKASRhQcGpbdWlb4DD5Q8JqyVipTREdQPS6/6SlOTIjgmR3RGTGZ7e6Q+NCSj23fKSG+vzJw7O8kLzFpxfZj/6uQPbyZAgb3jTLy5wDFoYDDl07aAiI/btsnQAw+JfOVrUpg8WXLwTTd/nkhPUWowv73tNolXr5LCQQfKhMsue00UgGHVw3zym9d/WwMVYAK7ePGb1XQV/gAzAeA1V8mJJ52gKqputxAAHnvsMXLxpe+Wgw8+WOsWQRYQTfeuO3+qgBVqrvMvOE9B46TALNNOxNBWbvvP2+W5Z59XOIPAGDrgB6MB7mPL5s2qYkPAB2wIZgKTTqgA7QaTboDCb33rO7J+3atyAGB1lNO0L7jgPFlyzOJkEYtJ9curX5brfYTZefPnyfx5c7UcYQ4MU2dA7axtzADwrDM07/ADuDvb7gJAtHP0Efg9RJRcRNYFgLrAB0bB4ve3CQCRP5Qz/P0BAANgYUxAoA1E0T3ttFO1/Llh8QZVJ0Az/FDOnjNLQfDixYvVTyMCp4Qb1DOAcN+94SY1A0Ywjne86yKFi53MgHHuiuVPyA++/yMFgUcedYRccsl7tf10Opf5QL+B6TLMyQEgYQr8ex+/To45Zols27ZNweRt//kTLQf01/POO0f7ZpbitFNbGQeAnUpobL9bU020QSjOsEgPVUsWEGK8YvAPLqB1kuZND1Hf+JugjqojmtYSHhLo6Lyxg9KGcIVpU31EcGbhBkEKgRkVYFnBQHTCGMNx+KiOJ7w3lAVhCYEnS9guwJh3KvPQr1QJkM8n/YhlbOEo1VX05UeYassB+eH8C0CE5r7YjxdKNGvG/XKBifpDHgjR1BWJmiq9tptd8IYLVi7keX8AgLgHgmbkl+4hWAeESwSgKBeatRIAsi55bVwX57MMkSaORfkw8jXKH/vtOWMpqdDfHvtPGFCD/cSCQsJxlEFWOwjzY0GEBYlIE7/hmqF/SJrqI336lbRzFVtHBNroU/iHa7BNE64zrxYY4NqNiyi3GCSk58sA5JP3TLNkvCxDHtn/qHglPM+CNxYgEZ5Y9V8IVEIASEiSBUPCManT+GTLku0w3NeuXWXdX5iOPT8LIGVdLws8tUq3VR7Gku9uyssCKZa3rdMwDY4btk20U/813Lu76cZb8cEKXBRGZwpKxRgBgCICqpf8j+44bzrqz0nVcN6cVKVrLr2GutLz0n0IGqFHMWsJpHKKsIY+6tcOaV91vyZlpmDMR6NVwMYYvo3ReNUnnQlooQANa0ysG2nOr2q6uuTLQ1IdHZEqXH2MjoiURnUNG5dLah0Xa6AO7wcNijsFQEQzcKZXUwUdgJ4DIs60l+avDcBL6ZlDMjmpNEA6LU5/f/6u3e9afh4IehAEQOjqjfsBmdLvugYzTcF62nP5Tzf3pwvhm+TVE0oXzsRFSlYAqO3Elb+WPco4Sa4Z8Ln0XB03lkfjAtFOjbpVAAYtfSyPtIZz1B9isDVFyNViCsovAwJqMr4PMI406kDrKIkA7Kqo4v3/Qf3Hfwr/FAK6eqV5sO2nttgJi90QYCAt69aYeLu6cMFJ2Le4L7l9owJkewnLwp2TllnWDOykK67V+UgYoHeszA3PVJ4bjYyMxOjMmBDiwTqWgB97ci4nq3vc8l6DBNQHICbJPT0SAdJptKCqyJFHSvG6a2XCFZfLxKnOp94gfOx5vyxbtm5TpR8gIJR/fb19OuEcHBpKFgC6KBpF1D7n/J6mHvCVpYsnrxDQt7cw7/WTUSjBYDI8Tf0JOcDnzi8Lrjtn9swkYjDbGRbhiBSMyRlM/GCuPIgFCRZsPUW3aIMaEYt1BPwo5GXX089I7S/+VuJ77xEZGdF9OjxDwo03OLFI4c1H7RMfgOGEMauqcU+3/NhBlKGhXarwesc7LlITytcKAKLeEWTj9tvvUFNN1NXxxy/TyK5Lj1vaEpgAWv7snvvUt+M1H74qAXNZEy30tccefVy+/rXrtZ1BKfXOd71dVXt2IoQJ7urVa+Qnt/9EHn3kcT0W9XrcW5bKhz98dYOZG46Fye23rr9Bfv3rX2vbw2LrwIMOVD+DUP+1gj2vdwBYrVRl69Zt8p3v3KD+D9FfDjvsUDX/RdAJLv5/WwpAtuUH7v+53HXX3apQRD3ipcz7P/A7GkGaZuo89uc/f0juvuseVbXi2Llz58hFF71NTjnt5MRU2PYR1D1AG0xtV76wUiZPmaLt8oorL9e+32oSjva3fft2jQSNQDEA1YgQ/dFrr0n8RHXTN5GXe392n9xx+12y5pVXpH9SvyoAAdBx7TUvvyL/9E//oupT3Oupp54il/zOe50KtgPwCRfk4wAwrflWcKVh4up9pIT7wjGWcIowjia/+CSIIYwhfMF8Am2PoIGqOk6Y6L/OAi+a6yJNG9iC7YDXz4KCbIuEJzSZtLAD59HvGcYugg58EmjgE/MgO+YxbX1J5yEg8ggwxOvgeL5MZdlbqEa1FMZw5AG/WXNIKqS4WKWZKs4D6KC/t7BumCeq5FgPOB/jOq4DCMb9KAOaDaP+UC8wryVUYvqd+t7emnLZPsxFMK9NWIwyphk0lWyETNacVwOgeYsG3qP1LZkFC3BN+gukP0CUOd62o55QpwRlncqkVZ/jfdFRN/6mgs0qqXk+QTryhS3Lh2VWXkKQQ6UjgT0VeqGK0CruCLJtf7V1zf7FeT/yiLxQzWrTblXehBEsF9YzXwLgekjHKhDZnjmXYZ2gvkMAGM6dQgiYBQBtOyT043kEHq0UUbvbZ3D9cOsGrIXHtDunASipCVzzcj9dDDf+1u5cW6fd5Hl3xomsNh3Cvk7wD3liu7fgL8vkG3nTe7XcwtE4zXa4YI8j1Rp5OOf9lOmxxoyU4Mqbkjo/ZfA7Rz9w7rv6qGNwUIIOqOMoMtP7cPUGM1jlSy7DDhoSTDrdmYeNLhqvmzbxpnwkVCrNwMNy8DmfQkGFTN6Pnpqw+jTivBOtaFJaJJEU8NwCAET+KlUFf/lNL8rowE4pD41IHb77cG8AXx7W6fMa16UKz+euIdqqNREFFPPlSEWcwsGmyKlpeTlYBL9vjS1Or2uiDbPOXRASB27Z+hmqgfsaxlOjFtQ22NSdXGW6oneZcHY7bqO/vyTir7/fMC09Ff4Rmwx9Ea8kvagFgw2kMqPDtX5uZaPCsfbrbj0hNADdDgNECm7dvbuYMmmdKQCsQx3ogoBYAFjTSMIONWM/nqaubj349X3XZYF+LEPfgEq53RGm/anbyoziyxzDLEkO7lfdYfp9Weee9qGPJ0E7pk+frvObPWFu9tyoWq3GeEuMh3hWwA/s37Bhg/6GzQYLwd97eu7umGB2aCf7/GcFgKZzayeHCc9VV8uED18tE049WaW3W7Ztk0n9/epnAMChXK3I9GlT1Z8eoCAWNjCxxSCKNNwbVDjKj2TihAkadAPqPjSGadOmJI2OagA8FNSvXCxJFOGZM6Y7UOgbKCAhovo6CIljEQGwIkMjoxr6HA0Jv2EyhYnUlq1b9bqqSMjl1PwX11EQicF+1y7ZdevtUv/zP3M+AO3g5B+WexsAchKCPFhn6VkVvW3rNrnlFgDAx1ShgQi3qjCbP+81A4DIL/oD/AB+77s3qR80KDUBcRDYAXb3WR38//z7V7VDw2w5BHnhvSpkfP4FDfoAk1Fs737Pu+Sd77qoKUIhVJGPPPSI/PCHt2j68Ld3xhmnyaW/e0lTPqhChA9CnIe8wrwUcLFdIJN9DQC58GY57I4CEOcC/gGYQmEGCAaXAwiq8f4P/G7yFnOsCkC2T7vIR53/9K675eabfqBlDLXleRecq2rQdhvqFCrQJ554SscNqBQ//omPySGHHtwEX9eseUUVgHfcfqc+zI5681HqC3LZsqWZZrk4Bu0GZQAV5Lp16zXY0x/98R/InLlzEsVQVluDX81/+PvP6RsjmIOfc+5ZqtCjoooLmU5qQKj/7vjJnbJ27XqZOnWKfPJTv69qQpQR1LK4d+QNIP/www+T91z8LlUItjMzpqoF45uDJ5EqKNGGb73ldl0EwNQcJsUIpvJG3Oyidk/v3/ZFfMc4S79/qEeaWuI7oQzGHdQD4ADBAk1RkR9CN8JC/M08WyUg/YdlLT5bgZBQ9YS0bZAD67eQ/vUIlwB96ArFlhufwXgmIc8MhkJVJPIe+tSzQIrKRLRrmgBnKe+YDyrGkAea+IZ9jcCV5r5WFYXnEfJEgMhrIR+EUUgPADDsa51g1562J53Mqx/jdBYd1i/BFD4ZYIaLe7YJKtAIZPHJ+kAbpXLQ5pfXYX3SFx8hI/7GG3ccR/VfuzGOzwILJ0LVrPUzybpk2yBYQr0TECO/NJ+1gT5alTvzgOvyvqggJEikQpLX47EKGTwoZru0ZWS/U8WKOuF5NJsmxE4WSt7/ZcPiyb90wLlU+xFQ4rhwrMA+XAvH0ASKdYLfLMQi/AkXsLZeWE72WJsGj2UZsR6wn+XHY1q13U59I8xfA2gwoC7sg60W5mxrYTpZ6XbaF5ap/Tu8r7GCglblk7l4zgj4YcdMnGPrj+OD/bTtPDPPdLfj5WD2mAYFVj3nTUsdzKNIzJqgYl1WVFvFVLXnlH9aknrraRt0yIltURVFiVrQ+6ODzgQMjlFnk/bhYZBCLICOusS5auqHLyhkp6hzoC9fg1gE609nL6rQ0fvsU5WjZyH5KC8FqP5gsosI5cPDUhsZknhkSOqlUalXymrWK7VhPMwV/BXFAUKp15xrKeQD5ZuDL1xmyhnfNkCuAIS4tpCaxO4bAOiCRbBmLABkTqnyUgUgAVCmdC4FgGzHqffyFABqTFoPELU+AphIAKhgKCBqFgDqmNpwTGs9X+tneTPB2rM+3b2msJv5BXwlal9Jek5qxut5tDcJdtGCFQAC9sFcWL+nUFDnrArOTZr+O4KF2M29A2iErVnzh4Zj2tLP7HLpBP9wzWMuvSIJ0Iu/95S5WdYXbdiwIcbEDw9U+NbApAewj2+24dcPfp/oDwUZoANBLLb29Nz9EgCyJeDtyOy50vN3fyMT3/1OKUydopMUncTAqfS2HVIaGpb+ebOlWqtLFf4A+3qlkC/IjoEBmTF9mkYfAgyEik+VFL0w7a2qXBqRd6f4IBVoaDimqm/sXfRNLHgRZATmnlhUA9wBHuhghuAglYps37BRPNsgXgAAIABJREFUevr7Jd/To5MoLtimTZ2ieYQfQZjkbdqyNVEDVSs1KfYUZXL/RA1koulBJbZqtUSXXSHyzDM62Ifb3gaADj5vVPUQ1HwzZs7IBGgow3Xr1sk3/uOb8uKLqxTynHX2GfLWt52fwI3nn18p99z9Mw2MgQ1BMHbXBHhgYFDuuONOuf/en2s/CU2AkS7KGADtP2+9TU0nYf64YMF8jXh70dvf1qBqwv0hSMKNN9ykMATBD6gAbSpcvwPtQMHew4+q4hGLCkTohY8/mALbDX4AEfjhO9/+rmzevEVVX2+76K0aYTjckBdEef3BzT/SYCoAVvBviEAn7VS6yA/K4vr/+Jb86ldPa37gP/Djv3+dLoQ5UcNYAZXjT++6R8eZc845S957yXsUSrbaoF6BuTpUahhzsMHsFQpL3DvGnvde/G45/fRTBWbL3KBqHdq1S02yYS790EOPyOZNm1Upd8opJ8kZZ53RdN1VL62Sf/7nLwhAMvINaASA3G5b9dJqbY8w1+WGNgIA+L0bb9bf0AYBzKCmbLfhXn/8o1s1yjMmPQ5gv1fNe8MHJfrw/fc9oCbv6L/nnnu2nHPe2apsbPdQxT0CHP7i8RVSKo0qmAY4BBwL6xjjPQLG/PTOu+Xxx5druzz7nLO0HROqI8/r1q7XlxEIWtJqA4SFWfx99z0g5VJJzjzzdLnw7RdqOtiwCET7BCBcseJJ9V954EFvkgsvfJscetghem1rvsfr4MUU+hieT4cdfphGzd60cZNAIQmTb6SLPF940VubTOTbVsZ/kR+7mZzgmBC6dDMxQxFxUWV9gFFBRZhEZQ9VQqE6iAsfa7qLYy08IVwgBGH+woVs1iLfghCkS0Ui0+KYTd+EBJCc12S9eNKJZNlFosd33DMBBc7PisxKwIE8UtlkX9ixybE+WLbYbxWH1izTlgPuDeMw0ub1kQb24TeaAbMfIb/IP/KFdADJGAzDNv+wfeztrsH0WZdh26MyD2VlzVWRDxyLe7TBOxjABVCQ8Nk+h3iefYHB9ot9uAbyQhNplBvmwihXCx2y+g3Txifvx0JoXIdQ25Y12zr7Cs3DcYxt88yzrQPCD8IOtnGqnfjJ/IcAEMczqjDKmLCU92rrhfNHliuOt/3ZArOsPsq8EkbaayOfOJ/3zPKhug91jHJhW0Y9MVAL2wHvlWNK2FazYJo9x96rHUvwnX21FQDsdswM+1ZWf8oat1styi34siCMbdD+bttluN/+ZseicIxt1f/3DBqkqYblGNYDf2f7tO1MQYFX/6Gtoj9xPLf9wfbT5L4TxZxT2oXjESFgVAfSAboiknDoz0Ei90+j3uatmbBXi6n5p0tJ0wfYqzmFLzc9F9CM5sQMoBFVfL48WEzMkKkEdGCksfxSD3deA5iYG8aSilmcmW9OJO+AIFEFzukF4EOk8OFdUtk1INWhAYlKo5KrlyVXr0oUI2pGTWq5gmYA0YAVGALc4GWeBs9w6j+FZ/rFlZNjjpQ7NqqgVCXnFYtEMwnATO2gtdhscI5WCsC47kxBbdumUtC1G20VDeoyskoCQHduqqps7AvN8A+/EwCyHbuzuwOA7mqNwSRCAIhjmpWCTpGatTUqQ7N7897qy63GCre/EYi1Gj8ZLMWxc/Yp1//YlFxr8lGAtf9pCUu1wfTXjQ1lG1REgaFLy6kKfcvUPuCiQ6d9odXddA88wxQcvG00Ac66ypJLLt+rzM2yvmjHjh0xHm6c0ML0BQ9XygTx1hUF163zwd09FxO2/WVLFIBswPCXd/Z50vvn/0t6TngLRnOdoBR7e6T08itSWr9Bg2VMWrpYBnYNqa2/KvxyeQEogAkiAB7KGhAPza1QKEp902YN8tE/d45MmDa1wTeKDipwjg4VYD6nkXvxsFPTo1wuORbNEn9ve2WtRGtekUJPj8jCBTIKwFivyxQfXRUPm/6J/bJpyxYNjqDyUn3LMyqTNNhIQVWNVURfQyj26z4h9XvvkXjb1iZXo/sCAAJGffXLX1c1Ghb6iArLyR96D8pu65Zt8tKLL8n99z+g5qrwI4ZAGlBPYUOUVajlHn30cQ0Wgu2qD12pvvlQB502tH9MQBFZF4Ekfv2rX6s55JJjlsilv/Ne9almFweYUAMO3XzzDzT6LAY3+OiDKTCCXsDvHaAWTB8ffPAhGRzYpfeHgCHdbLhnmKzCDHjjho26AF1yzNFy0dsvlAXz52tgF/bp9es3yNe++nUNHnHe+eeqoi+rz6Ed4M3CV778dTWVhQ/FD3/0GgXLWQoVNx67cQH3eOutt8ual9doOcEsGfAQ5QLfhwA6MFcFtHzyyV/qMfBXd9oZp8nMGdk+GNFX1q1dp+0bZbd06bG6mF296mWFuA8/7IJgQDEJM2+kg+A2MKOH6haRb3HPGzdtkpHhEZk7b66CSRyLCMDc0O+gKvzlU7+Um773A10Uox+ccMLxGpCi1YYyQQRbvCwB2MUGlRwi+f78/gfl3nvv13pftuw4OfHkExS6totsi4kqgthAKYf+fPmVl8mSJUc3qTqZn188vly+/e0bZPOmLXLZ5R+QE086XsF3uw3tBhGzV6x4SsHwzh079TzkDX0LLyewDQ0Pq0rw6V//Rv1ITp06TcsNClWATLRdbABwgIMw3QUAnDR5sr5MKECdjMlUHSB2SJ597jk1icdxhx9xmAJRBCwJ/b+ijcC3JfwVbti4UdsR2hBAIeD/1ClTtM6dAmVEXnzxJQ3uAgB8wonH64uRlStXyiMPPar7AUcxFpx+xqly6KGHtoXN3fS7/e2YVlCFfRefIfwj2Aj322O5yOKxVPHRD5iFAjStZRADnkM/a1xYYz9VbxbGoa4JGkLYYBd8/E6TL+aXcICLQWt6S9iAvkwAiU8qmwAYCNNseVjVIgN24Hpo77wu0uS9EUK2UkEy7XCRyjSopsS1cJ/Mk4U0hH1Ii+oyHEs/drg21Y/II+4Bv2G8w8ZAICGUbNeG9lZ/CIEH2wjSR31R2WhhLMuMKlTcv4WjVNHhvlFeBKo4D/VOWEKFJc1K6f+asIm+F8MXEJ3KxcJx9dMMdYwHjLy+LT8q9XAszkWeaeIcPn95bbYXtll8EiYSWhHKhQpapIG6JgjGMxl/0/SdC1b2dfZJXgPH4j5a5dGOMbxPwlCmYc0zWS8EnnZcwLVpzo39fMlAk3ULQcOyCdtouNAMAaCt12TRHij/QggYjqN70i9aLb67WZQn0MgoV+y+Vt9tfu11wvQ65aHT792USysAyP0hEGSa9lnAsZ7jLn/jZ1Y+kqV+sJ63+Ql9wrnBnn7+HAhkOrkYQTESvV+KO4y/PxzAZ4bLm/Yao3jyQFPNDxGkkcpBdxz7GH0FYs6F61pAqflRFuT8FxIAxRqiF5EwaqrUgz97Db6hQTx8wI5aVQpVF5ijBt9+pRERCFVibz6skjwPPnPOJZZGuaUyzV87hvLP35eLh+vy7iLcOlDVgNUY5MLAEcI/h2YaK6krAJj4+XO1r+Xt4WHazk1AEB9JNsG6Tebz9NbGvPh7smp23iNVg4lPuAAABpCPCkBXLo0AMIkKzDr1ZRfGnO2mr2WNW3ujD3d37RaKuCbFY6DM86fZ6khqwJvEM/JvGjDEQUH12ObNgekP0CkGvZkw2whbKK/le3Z399X+qLSdN7b79KzmcjnzI5/U52yrILu7y9ws64sGBwdjmj/gwYo3gJgUcuK9r5wPcqK1/yoAY4km90vxjz4tfVdfqRF34Q8PD4zqjp0yettdEpXL0rN0iUTHHK2ReHt0MtqnAJB+1nYODHgHyrE6UEVU4cLAgEycM1smHPQmqeUQRMS9EbITD+zDQhumvlTxAfjBlBjQRN/G5PNS2r5dKrfdKTn4HHrLcVI+4jCpIsLvpEnqcw7NDQ1o67Zt0tvXp3CxPLhLymvWSh5+h+bPlUJ/v+ahXKtK5e8/J7Ubvi3xyhf2OQCEsg8KwFtuuVU7r/OD4xZl6p8GCsiRUTUbhBoJUHTpcceqag1qL6pQADIQgRTADbAHQz8UhYuXLO6ouGPHBLyAIuqRRx5TlRgmGVAnnXveuXKAjzQcTqQAdKCqw7k9vT2yaNFCedOb3iRvfvORCumQr0cffUyOOeYYzTcVUZ0GGrQFKAuhGFuzZo2WAYKZLF22VI5ZsljNu7VuVZ03KD/8wY+1fE4+5SRVwLXbbvre9xVeHnb4oQrx2m1oE1s2bxFEMP7Nb56RwYFBLReYkx29+M1y3HFLNeIwFIuApi+88KKWP8zbZ82eJYsWLZCJE/szfdOgbjdt3KyK2COOPFyOW7ZU28Kzzzwrzz7znAakQF+D8g91jfKEvz/AxsFdg/qJfoH+BoAI89WDDzlIFzh2UoeFDyDzEyue1DZCJcL8efMUdrV6IKJvAabhGETExQaV4bPPPa+BaF5Z84ruA5CGmg1t8ogjDm9bnjD/Xf6L5Qoxr7jqcpk8eVJL34vIM0xmAYJ/932XaqAQ+vhqdxHcL8Aq1JqMyjtj+nSZPWe2AgJsgHYApwCuWAAD7iHoBwCmVQpC2bdi+QpZufIl3Q/4R7CjizJA5YEBrTfUzcJFC+TEE49XtV6WOR3aDqAt8gXlJvoZghQhXfhCxbMC14EKGmpo5G/njgE5+5wzVUEL8It2CIANxSnGj5mzZipEBHiEUvaNsnUCFCF0SSbFSaR6p1LIWiATblhQg+/WXNVCO0JAzCnwD/VMJRSVSVzYUfHDYwkVmV+azoZwjaCPedMFhndUju/cb02M8TvygTStYpHXxnmESvwd6digBwQ7NNVEPgg2WH4oF+ab5pXME8ciLloJc7Cf57BMAKXQf6lODINaAJQhHfRBwnUqA5GeBhzr7U2Uc4AqmOvpS8B+92LttwEAuQgm6CLEQvnhfvFihSbKFgSgDK0/RUaERRmirKwak5YPbHdsL5z7Ii26usC5VEZintRKBZq1gGI/IrS1gW4Y3dqOQbhX5BP5o0qWPjNt++U5bFOE5RZ24Bi2Q/qWtGlYSILr4jo4H+WL+8U5mDtYyGJhN/utjV7N9O1YYPPK/sD8Eq7jb/zG8wkUaULMNKispYsAmtwT/rHMwueJ7ec2b1kAkH3RAiIL/+zYFCoow/a4N54vWXOObhfmIbRje7Tje/jd1ld4vP1td/MwlrJoAG4WnARmwGHf43OK/YFjMNtBVrnY/GU9D5vyr6Ig4AITk9UHo6A8j9qrQq2gMAzO/xmUQr9rBFwACfdp8Yb6CrT/GEBEK8VJ87yFsANqNK9NaIjHRUyjXpNY/wEewhwXJvuIsItzEW0XoA/ArwxzMYnwHWtHBAlSK7Sq1AH7VNkn/p9X8EF9nYsEcA83ob7uPFSjWaP67sMx6oPP+zI0wI9wy2ki+R9DbZgorInKzQNH6yuwWwUgFZUhCGSkYP87FGFJ/0i0ih5ZJqpMnV1Yo1Q9h+a8rm26PSi7BnitRzYCQHekQXhqaexAUHKu50Jgrmn6aUFQobq7fc72t2779+5eI/v4Vso5+q90Z6XgtzEV0+T9D16560PLIPUkAIhV/UnOA7/UVyD8BEKr6pSDPqK0cSSZKASbdIutdJatS0jrCW0sW6Dp7PyD7eyP/lEStIPcDPOWvcHroq1btyoARMJ4+HNSyDdxmFSiYext54OYeOK6UJ7sL1uoAIxmTJXef/uSFM48Q6JpUzTMuQyPyOA990n0ve/LxGVLpXDVZTIEU9rhYZmIwBu9vWq6C1iHMt6yeauCNQyw5Y2bpOeJJ6X3oINkwpuPFJkxXVVZ+sYfQUe0UdcVIGIrFp0PP4COiRMn6GRKJ0p4k4NjMYjX61K58x6pr35ZogMPEHnb+VLavEX6p0+T4sSJOsAAssAkWSpVKSCQSLUm9ad/I+VnnhM5bqn0HHmY5hsmzKPf/q7Uv/RFiZ94Yp8DQNwDJ8eIUrtmzVqFAkPDQ6oKwJCJhQsCByxctFCOOPIINQOkPye2q7Vr16naCdAAD0CAAUAZwKB25q08H+0fi4ItW7bq9fXBncvptQCKAJ/CiSXORR4BPwDr3O+xLjIIJ6FMRP0ecsihCiKh6Ox2Q7ls3LhJ/dqV1X9kTnr7emXRwoV6DfUR6U2SoVzE5dGHsZBqtwGsoW/Ch2WnCL2YdGHxgPSRBz5AkJdiT48sXDBfFYCAkAAyGFs4cKMP2IVGVp5QT1B8AqJNmz5NfSoCOO4a2uXfnGIB4aOY4UFeRxh4THhirRPUrzNtKyaqj/A6UABCLQjTUS5EcYwuTjrUB0AmANOBB75Jkx3YOaBpwaedTQvwF0rTTmMdzgOoBeA66OCD2przYuxEu0K5apRmD++6aT9UYqBeAMwAfHcCoPtJGh4sAIJQ4MEfH8oy7FO8zvbtO+SVV15RZSbaMky0MR6hXvCUQ2AiRDMG9Fu0aJGOU1l9xfY1VScNDQt8Ha5a/bK8uv5V19/VjUxOI5PDRyIiHqPsocLkiyqYEu/yzyymiZcGaAsLgkjZ3ZTV/npM1oI8s495H2ysE7sAsYspjiVcwLeaOOIcbLw+Fuahyo+LMsI3LvoJLey4QPNEfiLdEG4QJjA9QgUuCpkfwhM+Vyxss2pAwkzABR1XvRIQ+WLgElX6F924Evpns7CR10AaFnbaBSnyT9NNKq2QRwfVU2iHa2NsRppU7Fl1GMZi+svVZ4APbEI/gAwEonDewzWmhzkGARp/5yfHw33VF6xqjXWFT5SJs46oNAVlIcBj/lG2VLajnPAPG8Z/lBHKhubfHCtpgorydy8X+3ROSvUfQau+bAx9BPkHWVZZERIjb/jdQmT2L57He0TerLotvB6Pp1LVthPCdiryrDKU7QznW2UtjkF5WQCI+yQA5DOCAXNQljRdD4GovaewjTAd1Id7aV1IXrKxn1MZy7/tQtQGq8F9Is+4TxxDP5Y4L3kp7M3C7Thkx6MQMGW94AiBYScA2Gkesyf9pttFuT1udyEg21Z4XpjmWPLCe2/3zM8qnwZo0gH+sf1Z6GfBeFbZtKuTrLwmZRM5AAiqRQ2Pi+xqSFQUSy1PF0nEWz5Qh8I/ADi3lstJNWEBDGCANZsG//BKN6SQx3NVzRXds7WGdQwU5w0cJZJaVPKKPvjsq0qMefloWeqI0o1/WAPBaqyE+R4hpPPFl+ec3KEsXa9U81X9Tf36SV6BFubXuDQCesTw9ZePpIAovh5qpOXnYQaDiKDQvYsqC3bUhJVKQs69DSFxpsJeVqiduZGfdKcATBWTTiFJY1wTTIL+4XzjYJ3Tv2MyRw1+534NeOI3fm3wW9hCARg+Xx1IbASAyTWc20m3GVCY7MrwG9iprXfbr/dkHBvruZkA0AZCYUHT9ZlR67mIwV7padosIR+sGtOowYSA6J+YH6Um4woTFbg7mG3NgrOi+rYbz8LfmjlgMwA88YqP7bMAvdGaNWtiTCYBBjBBwIJyLAE/xnouFmb7y9ZkAjx3luTuu1+Kc+dqRKTalq1S+flDEv3Fn0vhuLdI4SPXiJx/roxs3SrRk0/JhGOPldzsmYKQ7lgIY1I0uHGzVBFWHW9dVjwlMmWS9B55hETTpjrVW7Ggij4AHYA/PBz4lh9ggwFEJgN85R30cQ7KS9r0i4WiDK1aLfUnnpLi0LDk3/NOGRkYkPyUSdKDt9s9vQpIdu0ckOrjy6UweZIUTjxeyqOjEn/yv0lt3lyJzz9XouOXSW9vUYbv+pnE//gPIg8++JoAQE7e+KbcTdjwEHQdBUAAb5kQCMCZHjY7Tg3fBuMYLkq7nZhw8WgHS/jNIMjKasMugpd7UNsJjVU6cFLcbT7sdazahfedpRrgZDjrtzDfnBArAMPDvcPGe8x6iNiFv12Md0rT/s58cJLaTTrIC+9VfZuoI+HsVy6cPFpg123+eB2qD7SN1PjIaUyFyoF2aasTW5hj+PbZ/tjU302o2ukm/3bSHL4lZ5kT3mT1KV5DJ6Pqawf90k0o7aJT+6hXWnXT/jLTxYTY93fbzl3wDxelrl37sAu4bsrmv+IxdlGbdX8c3yyM4oKKv7EeCey4n3XM8cL2NfQrQkM7lrPdMF8EzBwrLRwkRKApJdsAgQf+ZvRXe+3wnu0Cl+MI/ZrR9BLnE6jQjxTyAhCH+wMcwn6a1GaZVjIP4YI6BAVW+YV7AGChognX4H1RmYY84/pQvgJ4IE98gYVrUbmGdGzADByPc1FG9kUB/arh3gF11CqgUEj6EvtUu/6/p33F1hHHDpQz8kt1H+oDc1T7DMWxzhXAcOKHkapHwD78hnvBeTgWMM6CPqTF9C1Aol9EnMPyyhpf7Rhn74EqWPeyy73ws6pP5AH3h9/op9Dmi+bBFoqyn9FXIcdr5pv+8lhPYbsnkKSvRJ5nASB+Q3kBmOJ8XgufoT9MPvfCurfPUvZv1A+uR4jKdo08dfKFiftkJGbUAWG4LTuUM8oT+UY5Ywuhnn2mhACQYxLzbp9fPI/9ls/FUAWYNe7tab/Y3fPDscbel73/8Dj7N7+3Opf7W5VnVnuwZdjNPWXVjx037Rhg88H1QZYCsKvrqlqv9ZHaLlS4QyNM+vOzQRyYAHwAlrxeyOErzFXUF55X8em8uVaX3MB2qZZK7hnp3TupJZaPbK0K5dKoRMPb9RMuo/CSu5Dvkb6JfdqHkBYCO8K/sgC0VytSq1Y0Qi/8yUfwr4m0/XoFoK8mzkTZ2RXXVHmU039gcfCg5u63ku/V9LFmdWm4dIAzGSgEyUABCADW2L680s0oOXWMCoN9eEVc0lagNiTmoljKkpY9BoDWCNnDHQ9WNXaxjTBLNWWi9HS5DPVradNxGtBOAFDLwbem8PlqASCPS4rDiyBtU40oCzTNNwRTY1lfdtNvxnpM+Ixql07S58mAM6gbWmRSb6ZwFN7SFF/huwN7/GSgEIJAwr5qzbdv3xaS81SGm2hWW2bbjqVah0EdZYHDVnW05NKrMgP0jpW5WdYXDQwMxDbgx9y5c3XyhAcvtt0J+DGWc7uBDGNtZHv7vCYAOGemxD+5y0XJffY5iR5+SOKf3iXRlm3S+6efldzF79GFcf2uu9UZaO7csyVauEAHS6hStm7ZKvVnn5d4ymQdrPPXf0dqV31QigccIHko8fxAokokPBC275Dy9u1SmtgvM+fOkb4JE6Q8OCgjMBvGZHf+PH3IqAmTj9CmC7CRUak/8pjEv3lW81CeNUNyvXiA9Evf5Ek6tgzDfOhLX1XVU/F9l0q8cL7UHnpUatd/U2q7hiQ+52zJnXKS1J97QeJ/+7zIQw+/ZgBwb9fjeHrjJTBeAuMl8EYqgSwYRrBA6GeBXxYEDkFIOGGxYCCcALGs7UsLe327aMex/Nua+nJxxwkzTV2RDwIfG6yBUD9cNIawn3miuoqQAtfjd4IZ7MM1rG9Alm23k2wCTar+VDHtzZABoGiaiQke0iSYw30DGkHRh/2EHgR19IeH9FA2SBN5w1yOPu4w1+NGtRvhD2CZ9Y/X7f3sST8KQRfbDQEUfqfPXwtWaWKL46w5ORVtBHiAQjQjpZqTKjSaP1P9h/sAPER54FgqJrPmqBYA2rZN9SHyQfhnX4TxWMI/tAH6bCRMtn2HAJ3qPfxGc1nUbxacZHtgv6ZJO9LCvdDEGNezEJhKPPYzgrswWrWth7CNsF4Iz3EtAl1CGubB9lWbDuEh1X/4zcJr5JmKYAYUYRAbmzcL9XTRblSbrAeWFX8Pz7HHhQCQf/MzXMjvSb/Y3XM5BrWCeCHo6+Y45qEVNNzdPHZzfAgALfxrVb5Z8I/PsnCsbzWmMZCC8/kWqK88UFDVWGIa6IJbqLgNVCzngxLgXPhnH62pGW0dAa1KoxKXRiQeHZHa6LDUSiMugm4V6jq86PHXgxAEL929yWwdL1bVfLcueanpy2XAP3U164UP2n69ZVgNoI4RTpMXsY5+0MSWJspx5MQSDpqkpsgK9twviqjy8ClINZr3Lkh1mob8pakrGKKpYOQrMaBRaJUey+MSSEbloDGudso5n2AWLTEQcPcVgC5dd5+5RCXmysNdlDCpod8YCGgBoIV/YftqpQDUtmwCeITnqfl0UJ56Dk2AGyCq+aFNkb0W41OreV+nvt+qX7JuG30h+v5Cq3Ej+gnHeAcAqf70QT68f8cU6iFisDNTV3UuLOegcPVtBP1NTYS9gNWNEa3fFmSWgYbwbrb8dd3HpeVcBjSX1Bkf+VTLAL1jYW54fsKfIM6NqtVqTN8yWQE/MCmA3y48gDHZsA4EcfyenotJ5/6yNQHAyf0S//GnRXYNiTz3nETPPC3Rhlcl/74PSs8ffELiRQulgqieX/maFD/wPpFzzpL8vLlSxMhYj2Xbiiclt3MnbH2kPjgohcdXSPSRq6U4e5Z7EKh6zDdKNMxfPS3Vl1ZL+YRlMu2ARdLX3y8VTFhfWCny5K9k8gd+RwqAif5BAfhIh8vVp5+RGtSJW7ZKbfHREi2cL70HHyR9ByzSB9XQwIDEf/l3knt5jeTf+04pXv5Bdf5a/e73pHrn3VLbOSBy2MESQenzwL0Sr1w5DgD3l4Y7ns/xEhgvgfES8CVA8GaBFxdK9CGG5w+VflyEWdPCrMIkALQTILvA5vesxSivTxhHAGj3E0zwfIAh/EO6VFzpwiMPNXihKf8WDjD/dl+4kCSg42ISx9IcmGaQ4b22a2QsdwZ8wN9UOiJtXAf3QZUevmO+ZeEGffqh7rAf8zLWD/JP01fr1xAAkCbLjJKLfBIA0v+b9XdHoLCvO03ThN0rRhlplrDVqoepaKN/PZrYohxoFmrPo/LNgj6UH2Af2or1HYh9VL1hbtrK9UGYb/xNMEV1G9pmlurZQkLmk/DPlreFnGgbVKYS/DHtcMGBvwn9qL6liTFN1mlGS8iGe9blsIcQhIE0b2+5QKPvLLiaMT4+2Q+RV4J0wku2TTue2H6I41GPDFBDQIr7p/9Ngjpe08LSfXVoAAAgAElEQVRwpMVxwwK9sJyy7il8EWHruRUATK0NUr9le7PfhG2tm7TDMTaBGsliOFXqs4yYbgj8eG6YRjf52N1jWCf2M4SCNj/4TkjO5wPhM+sy6/wQhlgA6Fbj3pIIkM+bxrrrIrpt1blXqlZEqiU1qY0roxJXygr8sJ6KYHqLKLjqSw/HlUWq+K3s/yFgT00iuHNykq90HPdWQ0l71ei53hqHPuu8eM/amwAe5CA1YYCLxIedh1pRGu00p1YxrnYa41t4AOjNVXMwObUmvM4I2UcvNVFMLZDzfu+wzFWMCIscBXq4aiNctaDLQp40QAgDjTS3JMKwPQOA3qyaZdUCAGo7y1D+Neaq0dIo9YXoAY8xAfZNLIngu7sAUM9vgICNdKmVaWqrcXx3+2mr43cHACamtKTTYaINrvJSMmaDwCRaPMLZMFiLUaUm45uvS/X559WB0Lw6P5VuX8UHC+HfTino+grbgYWAbe9b89Rs2mvHoKa2bMpi2Qc+os9CWMvuDeaG+QdZnyoA8RDlpBnmInj4a1TZfN77XnKR01SOvBvOB53fpvbn7s9BQAQmp4ccKtGuXSLbt4kU85JbukyKn/1TiZYsltpzz0vt29+R+o9vkd4v/ItEp58qhVkz1Wx1ZOeAlL/47yLwH4YIvcPDUpwzR4qnnSw5LGr4FqIey3BpFK+mJbr7XomeWyn1D10uhTmzpW/SJH0QlZY/IfJPX5AJ//A3MgERaQuI7lZTFaA+O9CgYZ78yGNS//r1Ui/kRI44XIpvu0B6zzxDoz4N7tgh0Z/+X5K7916R45ZI75/8ieSXHiO1rduldst/Su0735X66pdE+idKvH2rxLhn55kh2fZ2FOC9NSiNpzNeAuMlMF4C4yXgSoALcj7PLTSzfvSSCZNxZB2WYTeL06xjuOgkvGK64QKc5o6Ec1adR0UX5yYEdhY0WBDYygw/a/KG69HkmAoy5DWMCsv7ILgkOLMLWLoIYJrIJyERTZexDxMznG+hJgNg2OMwGQQIwRyNL2Z5PQIfAlyUK+ZhFmpx4kkTWrzEtWaUNFENFwv7GgoifZY1zawZOIPXJtwCuKIak/4V8TeDfxAKMj3cM/bhH02vafpM02FCJ9QNjqPZcdaiybZp1ishNKEe6932Gb5Ap9mv9bto+wDSpP9D7Ge/tP73bJngGPzNvk0YYiEITeYJG/EbzcbZr5BnlpP1Wdlq7OT1COKQB6TPfkcYw/2Ef63KFOkRTONcC//YRzheEXjjONsXkFfet/2e1c+z2ngraMixKssE2I4t3Syyu+1LNs9t0w1tEqlk0wUuXXM4GOMQDgNKMOos1GPekb6zDXWu7nxkzRQKakvT/W5tka2FamMj6ZtSRobVjBRAzAMTHaiMSx8PovRM5hXuQeBDtVqVGoIUqjsSqOWcL2jm01lTmZizHroRvsFE1wXKhfTHm8UiSAb+6d9uf1wtqbVWvYLouCWRMtR9pfRfuSL1WsVBv6SkIdiL1ETW3Q+hG/KXb1Dc+YWf20e5ngJtX2y+bNT81quWeCg+81QAqpkjI91602OjLoIhZGsNkylzPvsDWsiyJDhNE0sVh4lSEJGB4VKIMCaJ7mtAYqLmcnXk/qW+Ab1hrdFnuvIIVVPqvy0YrFxZpXuTtuxSSKMv63GAlGkbd/0k1USy72SPh40AUFfH3icfGZdHsf7KaeAPdZndsLm0UrVkqhLjYVpGVAQmJCwtlzS59N67GZtajfXd7A/5W6tzEBAn3DIjGTe0WVdfYQ1TRReO763adzL+Eeh7dR9NhRUA1h0QdObC8BWYBghhsBDtfwpqqCYNJHzmFh16b7xnVxceiPufGhWA7g4WX3Jl1wE/umFulvVFmzZtilsF/MDkAJMikEcG7eg2WEi353YKStBNo3utjmlUAPKqdTXPBRiLlh4n+Y9+TPLnnS21l9dI/N0bJb75JolHh6T3C18UOeM0yc+aKfXRkuz6zbNS+L1Pipx6itQPPkhyc2dL7zsvkp7Jk6WKQAZ4axJBnuwi3dVXrZb8bXdKYcNGif/7H8sIIgrDZ0//RKmueFLqn/hDKf7Z/5T+c86U/Ixp7k1puSJ9PT06GavBCfSaV6T0H9+U+vdvVuetuQ++X3quu1YKEybIjs1bJP+Zz0ruRz8UmdIv+dPPlsKn/kCiAxZK/PwLUvvBj6R643clBozUXt7cvcYB4GvVEsevM14C4yUwXgJjKwECC8ISmjpaYMFFMK7Qzk1Hp4VsN4Cw27tAWlT20IQSkyjMIZB3KqZs4AKa1xKgUNEVKk2yFtqECHSJQtNamkTy3mmuSrU9jsN1dLrqVYP4TrhB+EffflRi4jqciyFtPPcBAAEdCYpwDAEg9gFeWZWarQ/ek1W1QSmF6yNfuC7aANJD+aEcGSU4K509WTxktYPwGjboB816bX5QhsgzFXShr0O2CfqWQz1Y9R/SohUL7hvfCRipvqRPOfpYDCEby8CaFiJPmHhjH83SaWZMaESVkg1GQtNmtn/2OYIu3A/yyMi3bE9Z0IrpM9gGyoDlRXNkC/SQBvYj31SNUiFJn4JZ17F9lSbG7G/sH/RLyfpEWaDsra/CpsWaV+0xyA7hLPsIzdtZHjif7YAvAmj2jjzaFwmtVH22PFlPHGPsJ46zbZWwD+fwO9XSTNN+dju+7dFx3gl+mAbRRR0rCawp4Mjem7BB1cLorA4mYAHrjqNSy31zIM0Zx/K7A1lIQ+9VaaH7ppumZTRdZsGvaVsA4L9DXYdQE6yLBJqoYzoXcVaX0fgTPlJr8KPngF+lVpFKrSrlak0QnA3+9Uj/NEiHB1AWWMGEF07vdNGtfu7qqtKTckni8ojIyJDURoekjvVXeVShnwzvdMo+hYsOkrId2P4SqdOnzlsWlM46KwUDXqXUBF+N+apPIEy7AYIFPu2yroliCb2AZ0Gp9Fy2LBe9Ndzcuak/dG0t9PdHk1fP/DqNPcmYaS4DRZb+y6BQADnhhrafpJN8zznfhtoHHFXjcW5fYKbpATkhFNPj34mVtFFcNj1H4dYhKK4Q/DHdsFzTqMDtcG7a3xpNaTu3z6bxpKlsA/KYkWQW6nc9ufNmgVgChTNOa56bOJ+VSX0QnGsUb2fC26DgS94puH5djXM6tsH3eAL/FAJ6MKiRg0Vqph+6ITLSYCFuSyOGxDkGBXK/pPMhl5tws/dz3Ps/2lWA3m6ZG57HDO4b7dq1S69OM5EFCxZo5uBnBhMbBASBKhCTxG6ChezuudYnTefm8Ns9IhsAxhJNmSby9rdL/IH3ixx9lOTWrJHo8/8m8QP3S33nNommTpGez39RaqeeLPWZM0QQXfcf/knqd90mUZyT6PzzJX/lFZI79ywpFIs6occbrWrVRRocGh6R2vIVkr/nPikgTPtn/kRG4lj6+ydKz6R+iV9cJbW//0epT5ggvdd9WGTJYikND7uob+WKe/uEgQqOYYdHRFatluK/fF6iGTMk/0efkknLlspGmP5+5jNSvPU/JUbgBDjX75ssualT3Vuv7VtEyu1F0OMA8LfbPsevPl4C4yUwXgKNE4x0YmhhhlVBYZFtgw9gUWv939GBPxdm7UqYcKkdLMqCbd3WGu8BcIF+wGixgGvi+lQjWT9yhD04hjCQ/tOy7ssu+JEO5kAES9Z3GUEEA09Q/YU08RvLkdcIzTh1slmt6rMaeYeSCeVP5ZoFgDiXMBKfVCNm+YFjeRJsoaxw33zhyuvuKwCYBfxsu9TpsS8jliHgG30VEuZYE1oCS6oZCZVwDH0jMlgE6sEqN2n6imvxOthHRR3VkDSVpv++sF3a+yJIB4jCtaxvSJzHvoBzkGcGHcF1mT7bLI9nm8UnTdyzzJAJCwmqaBqL9NAu2L+RBwLE0OQWeUa7ph9FmoDb/sDrsL5YHhZEs8xRZzieeUEeGJ3XArIwLfxNs1+qHlmWSI+KWZQDyo3KZeQf/5Bf3iOug7TY1sJyymqDHKss3GW52nSYb5YP2ybvLTQFbjcGdjvedXcc9CUw4caSVo07qStJIEYK8vKOvQFgef9yeg0PhFyUy1gqCAQBOAM4kZhw4jpYENdUGYMFMoCdKmAon/F+zQiKqHGp6XLZL5D9TenaR4O0eV0UFtj5ilKnHIxZo7zkcs6VA0QWhDtwcZQb3CH1nEgtn5OKxFKqVKUMX+dlmNmqsZ5epZpLjWSRJwSwSMZLqAcBDEdHpLBqpZSGAMOHpVIqSRTXpCcfSU8h5wJjeBVgnO/x6kkHCpK+YtRaDhR1DqDXqm6zAFYMH2Kuokx5xalLQv8rfdgxbUIre62s9FvlpRFq+hxkBNRTU94sH2eJysnjNBsp16vjnHkwQXL2NVrluUkxFSPASQbs6wAA03HB1Zs1rYaqMBw32vbLROFoZTKpyXUy3jQo+AJ1GGs7KOsssJpCQLaPMHe/PQCYBf9cLvc1ANRwLhnV1NyPGCjE9pkaxFf+BQmgH9oU+hZfmuAcgEG330H5ZHxKgoSYubfvv63acbtnxbm/9+m2AXp3l7lZ1hcNDg7Gr1XAD+t8kBPZ+fPnd/eMex0clQ0AYZ+Rk2jmLInmzBeZ2C/xyE6RV9ZJDL959aoDgJ/7Zxk97TSpDw5I/rbbJfrXL0q8batE8xZI/sILJffOt0t00JuktmC+xIgYpZFMnfl0qVyS8uPLJffUL6XY2yvRlZdLsbfHyaqLRYkQwfenP5PyzT8UufYaKZx5ur7JGymVpQdvwYdHJH72eSnc94DI3fdIfXRQolfWSLRgkUTve7/IRz4k1ceWS/S5/0eiJLqvU/lFeUjU0dLxUG33lkFkHAC+DhrpeBbGS2C8BN7wJZAF2Syco2IIL/awcCUgwXeCDZqT6sIpj8VY6hcwy7fZ3iz0VgDJTtKoCsKnDWChE3jvSy4MnmDVGvxOkwhOwtyz1y0ECDTwQpSBCKiuYl5QhgxGgDSs3zTCH4A2qtoYGAHH0h8g8kt1E9KlegrnWdCH+wEUBGTBPVMZaBcodjIZAkAoAAne7DVwbetHLWvBOBagkdUOuY9whyAX16Tpbti+CPOQZ6vExHcq5ujbBvVEoESgSPUZjqXvP6onWceoR3wneAvBKmES2wahHoEkYZdVzBJIU52INsDozWE9Ua2I61CNZyE127UuoDw8tefgWAaQoX9EwkZbnoRbOJf3jDJDe6L5N+vf9gn2KZYtjrHKWpQ1rkt/hewH4T2EbcvCP6RB1S6vTUUtrsW6Ql6YH+yzAVsIANknrALQAk17j2HbDlWD1qSY0MeOi3Yssb+36jOdxrfdHUvrbimqADAxpeP617+3V/USaYFCO5QhYWnqIB+L2bwHWFDAEIbouOhVYcprALbh581/91+SrCuGpPkkTHuNgkq5hioo864t+7NyuA/40YM7hOFhVeHlEEBjZFjqo/g3ohFuy1FRclMmS376dJHJU6XaM0FKVZFKuSa1ilMAarbyCHzjo3ACXFbLElXKkiuPwrRKakMjUh8akt6h7SJqeVVPFF9Y7tA0U1dD6mPPKbtb1V8y3mVAsqw6pUKz6TfLLlIhUcNh6o8wODEZW3WQsP79qOkkG20+N8yDu4VGMIc9rdV9YQpAJ97s2f9kjLCTgxN/hB4gtnvOhAClWwAYmgGzDpvLz8M+zCGUXuMIB4PCrR1ItZBP/Ttac3D8HcDSxFw6KSf3JSyLdgDQjmfIW3ruawcAbZm0gn96XxmRi7sZ89gks9pI8z5qONOUHWf2/gsSVaDvG/qbe2UBi0nspZ9AN4QSADJgiEg19uOMbyrOpyBUgqxxozL1Guqs+0zyTiU35c8icvLVH0+CdpCbIY29EaA3Wr9+fYwHKx7+mNgiOshYAn6M9dzZs2d3U++vi2NaAsBkkHRvZ7yr1fRB2D9Bip/4lJRh7vv885L7/vdFlv9CB5doylSJDj5YcsefKLm3nif5c86SSi4vFTiIhT8WmHLUqlJa8ZTEr25QE+L8ySfKpIkTpYoHpZftx5u3SvV//6PUjlks+fPPUdPd0VfWSc/C+U4FuHa9FB5fLpWbbpb4kQdEhoaccvHYpVL/4GWS+9XTInfdJvFLLwXCbzbg9vAPN7vXASDuDXL7kZFMlv+6aBTjmfitlkAOUS39Yv23mpHxi4+XwOu8BMJFCxa1VjlE6MCFtV1k0+SRC13rB8sqYNpObjqUT+Ok1R3cah9+Y/4Byei3zAZTwLlU4FEtZCfViXrDT7QJGng/hCwoIyilCABpKs3fAZSwMeAB8mV9KRL+0NzUgiVAGEzqkBZNi/GdftDwuwWAVKohTfpHoyLR1hHzRr94OA95sgCQAAuqK6QRQlRW11hgBUGLbUu8b1sv6q/Lw09CaHsczyckxG/WnJSAE/eH3wCCaPqLc/Ad5YffCGNRX1YVRwCFF+E0K7ZBXiwEY/shkEQZ0gTV+ufjOVT0IX+Ei/TnSBCHTwvybFu2XYZ1iuOtuTtVpYR39CXJ/hwCa4JX+obEcSgj5Curztl3cA80c2eQEKZNkI20CSKtcph92fY/1i3VvISW1k8g+xHunYCRYw9VjvjNQtUEgvhIqCxnjhlZC3c7FjCvbMO2nmxfaGcKzHEyrL999YhI78lFpk0rMvTTp1jMwTj6tfMufQA8dAGrZsCITuthCJTVMU0hUwWaRpyteV9y6t8OijSHC5NlsV/IRnGPihKcj72aRHFVIsztaxWFcjX4Ra2WJTe4Xf3p1RAld3REzXFz1YpEGkADwTaglK5JJEWpFXulNmmqxFNnikybJdUJ/VJBvFwErqgDVsK8tyY5XLNSktrwLqkMDkh9eFBylVHJVUs+MEdFct4tAn3VaRtAOtpgHYhx8MGXn4EzrdpTN3WdgZWaLQKT+nRQQrORdNTsdVmaS/8cDVZQXemvCOR4LX8pNSPNoDsN7c4f4F6jpXm0BqOubBsjEHdeZaY3Dz9yTbo5D15Ck1+CwiaA6KF0Ou4Z1ZYJ3UDGHdZpFuSy9+A4N3Ww7miD6JPk9gQA6jVa0Lbk2g2RnLsq5czm29zWbY3SdLp9y3fBarrcWtxYuDsbCKYtj3ecnOdVmo14zsBf39MobMZxeFWSBA1Bu6nHUvUm5/gdv6lCUAGgCRrjL9LSfrJhvG72hLj4d65Mgnbgmb03eZ36AGTAD05kxxLwY6zn0gFzl83ht3pYawCYDB/+S/AELhakcMIpUjv8MIlXvSTy2OMipRE/MNYkmjZT5ORTJfexa2XiWWdIuVCQ8ubNUt85IMWZM6Q4bZqUVjwpte07JDdvruQPP1SmTJviTZ2qDgKOlkRuuFH9C8qhh4jMmCaVx34hxbeeL3LAIskVeyTavFlKD/xc5K//WuJ1a53fiylTRZYcK7J5i8SvrhXZNdhR6deqEvYFAKzv3CnlRx6VXLUmCnt6epyvkvHtDV4C8P9S10jVuQMPkNyCBRJNmvQGL5Px2x8vgdYlYCdvnDBhEc5os1RWYQFuAQ59fXEhTDWMVb1QHWjhFhfVoZorC+q5tVWjE+1wH3+390GfcPSfZyEaj7egAfcSLuIJpHA95D9UO9LcEfMizFdCAIhJGcEUrmV9qmG/De5hfQPiujRHpXkx64XRbAGQbIAD1gXyZJVWhC1h7eMYzM3wibIBKCFIYkAK5A+/4To0Bbfp7AkAxH3QRJaBIVjezD99xBFk8nr4neaePJZwjEpVpo/84t6QBhWBqAtALZyDjcAI+eELb5QFISLKiX4VWZ5ZbY71hmtjs2auLDemCzhNwMv2Y4Ei4SPT4jGEeeyH7Av4pEIXZYP2ZQPEYB/OsYE8wrpkGwXUxnVwzwSnvI7t/9bkluXBssbfBHM418LZLKiGY7DfKiORPtXGVCOj/Ak2cY6tU/oFpL9AXDNLCWvvpZMKkPmyC8nwHL4QYXlyXGv1MoRKUJtm1kJ1rzyz7Jw4WN+nYT+crEn/9gBQYR83hXxYFkBPWPHGpg5XkHsBqzk/fM4vX44A0JvCAc7V61WpAyDSTx40MfW8Chk0Gm6lLBGi55YQQGNYaqURqZZGFfrldm13roo0AIdbMuP9rpYl5T/1WIo1kVI1ktFcj1T6Jkl9ygyRqdOk3tfn8geLJZiHQ1EKn4DlktSHh6QKX52lYcnFNcnnkLYzzaxBiaj6Saj+3CdgAX24EXMweIGFXRa+pv2/uzVK1lGZy5skA42tpUnjZBIM8VhSzd7EtZt2lyM5a4jI6s/01zJ8MgGmVjnofvf/J8FEaPZLAJgZAqJjFlNvlf4aPr8EgCyOhkjBATbUsc70AR03eIvGHyDFYw3jaYscJsApaSgpkkVLC7c9AYBJ6Yb14S/i1LbuxzRoyNggYCcAmKWUtOVJt3hZELS5KFtHgFYRnzkhGwASvBoQyPMcfW5Iw6pJE7+PPvP4LYV6qdlvlUo/H5CHkBB6bMJCrXkEFWnsNvqX/mZuJOlv5t6Ou+wjCv3CAL1jZW54rvLcaGRkJMbgiokoHqhjCfixJ+fSYXDHnv46OKAzAGw1GkQSFXskRtRgOK9F9Cg2vd6iRCecKPK775fofZdI78SJUi+Xpfbgw1Jf/oTEhx4ivcuOk8oTT0p94yaRhQskPuM0mTF/rka8KleqUsND7bmVkntxpcQbN0m8bbvIqlVSf/gh6fnQNZL74Ps06i+k9fVNm6X2mc9K/fFHRLZtE31d5mWve1rEex0AYtK+bp0MffGLkl/5svQccojkEZSku2frnt7O+Pmv4xLQSGqVqoysWCHRccdKzwXnSXHJktdxjsezNl4Cr20JZIGbLMhGiIaFOCZSfCEYLly52KcSiGogqzyjAg/nEqZlmQBmLY6zSicEMKEaC+cAosBElyo6QkDkK1zQM+84B79ZKEWlE8+jaTDyAEBDv2QWAOJYQB6kRZNHmtYSEOBc6/MN6eE366OOkWxZBphTwTwT+aRpbmhaiutSgQYIZf046vTWq6YwccRGM0n+hvkeA4Qw6AUVXbbcxgIAcQ2WDe6Dpp0WsFrgzHtjW7JgjPDS+gVEnqiGxDk0dcV+lAuuZ2EagRNhJAPHIJ84FnlEmQMM2sjKtr+wHAhO8TeDfjD/doFEE1tcg8fh/nmPbFeM3GfNWG1bxHGETxZW0/cl0mdADPxONR/bqb0HlgPuFf8Iz2g6zPSt+pc++Czwx/GsA5q/My22IbbzsAzxN8330TfYNpAmzqW6EPlnOyBEp79S1gHOtabrFpjqAsuoALO+h2OOhZb2eMJACwHtCw5CQKuGZv+3ae4zANjWp1aqGotrzqUPQBbUevDmhw3BQTROSM0r34ouKq6DeC4Cbk7lMOk/GAfXcwB9iLpblRj+90oV0Fp9MYtouVJBFF13TAylH0AcgmxU8G9UIvg0r5Y12i4i9+YKRW8q7HwQOgAISOdgAIOQqP+tOC/lWk5GazkpweMXAiJN7JN6hPY1IqNDQ1IcBsg0EXg1vZy6V0KYDgUR6F9FetdzZs4FPUeNP53gAGIJLShnstzg3Y2BUDxUcLludPrf6skfKvW6myGk1280gaXdqkul3TIpKyhG1rWzTE7tcSm7cO2IJr/pMQhmaUor9tovVf45U8xW6rVuykLvPwF4WBR4FRdNzwPAouWSGUDFl5bPXyNYtD4BG+ueY0xDmWSaf7uaxtnZJtRNWkZXnkFa3QTxCK1rXw8AMImL4Qsqy19kZn2j77fpPCl89o0sww+lbYv5sDy9H8rwEmH/YOt24w8jpzt8Qp+rhH8aNVh9pDJsEo7zLmUSDa+Hgv4GUPuG0zZk5/irfy8J2jF9+nQdv/aEudlzo2q1GmPyjId4VsAP7N+wYYP+hs06EMTfe3rujBkzuunnr4tjxgwAW+Ueb5qOWiyFK6+QnsvfJ70L5utCo/zocql99etS//5N6rOjcMQxEmMSjzdop5wk+b/9K+mf5wAggs3X162X6GvfkMo3vuLgH/XKaLW9vVL8m7+W6NJLpDapX53eDm/fLn3/+P9K/sc/kvrmV6F72CvlCwA48fLLpP8zn5YIb9279IPR9uLobNWq7Pr9P5Ge006W3ne9XWT6tL2S3/FE9vMSgJ+vtWtl5KtflfyBB8rE667bz29oPPvjJbD3SsDCiFYLT8IuqqMYeZRAyppjMmecAOFcmtji0yoFuei3ZrWEPwQJVkHTaWEcQij7N4ECwA/yRBBBFVU4kabJIdVSDAZBM1EqzyzgRLqAE4CjVm3HcsM1CDCQH5pXEoQCLDF9liPVYcivtYQgxAKUwgbAQb+BtnWE4Da8Bq6N+qRpK/Juo9MSAKI88BvgioWbtr6zFiPtWipBEiabjDZNOELTVEIkAhKcw3vCefjbHsv2YuEfyt8GZ2GEZAaMsGpWqxYEAMR12XZQRhYmWSWrvU9cD0AVZQaoR/NiHEOoTHXijh07kuNQtswLrst2wzpGOmgHyA8hJVVxvD7OI4xDuRBi0ickgSBfqocQl0CY8I/AnPVA/30WcoVgywJ4CyYJNak8tDDa1i8Vxwz2gXsjCLbqQVvHNF+nyTvKBfdMgIlysIpJpMnxwX7acSv83ZZx2K7D8c5CRgsB2dephg7HN5Zdp7FuLE8AqO5SMOXUebrR/MwF5dVoozR0c66KvC4FShYoAOtYrMaSyxdMsIu6RLWS1BMz2kGp7BqU6siQFHe8qtFxAe8AARUUYl3jZC/Opx5WyVioqHmcManNuei8mkUPZfR5RCWeANI5r4a8D+eXK5bBfEkqcaTROqv1nNSrkcRVLLrrCgBr+ViDhPQC6GhAYId0EhgL8KQqRufcr4gIxJ5K+Fiyajqs6kOAQM2rSISwny231PzaPnvHUp/h+WGb0b6XYUhpXDw2KIvCPHQLAJPrtgUraeoW7GT5eesIFBNz2cZy7lSevnYb5FT2nBBAtYWA2m/YClIwZwODRJFzKdH95uPOZgAnV8aNRtnNCkJTxqp+aO+Rv4wkydAAACAASURBVAEC6nDQqADc3ed5OBcwuWmA4VkKwLDsuy8zd2RDm+rIFNzLglZ60lR92ViAWgcZZcqxKbx/vgdBm9B/GDu9jz/33QFAVQ3i3YpXQ2sr8POOJLiM9Q1IQG4K6fCLL9PnPgL0YttT5mZZX7Rhw4YYExNMQDAZweQGsA9/M2jHvHnz9I3dWIKFdDr3DQsA8SZpzmzJXXyJRJdcLNEJy6QIJ8fr1kvl8/8qtVtvlXjtGsFAE03oV3vz6MQTJH/V5dJz6cUa+SoPh+2YeA6PSm7Vaqn+t/8h9TUvu1D2pbLIwE4n0192vOSuvkry779Uogl9+kAt33izVK//pshDD+hDu9EqX1/9+SbINx6dJcPFpcfKxA9dLf1/+Ennl61jZ+1+KKi9uEoq9z0guUJeiuedLdGiRd2fPH7kf80SwKSuUpGhz31OcrNmycRrr/2veZ/jdzVeAvu4BAhf6BOQpnhU04WXDxfWViETQsEsEEmloDW3JRgMF8oW5NmJawgBCX9wDE0/LcixC3cCKvpSw99U/DFvBEY04aSKiwCQ8BSAC+fzPOxnOSIvgHs0scS94XeCLgthWMYoP6QJwEETTQaxYNlYpRzVX9YUknCGZUJYZZVq+I1BIKh8s8pMpEFINpYFA2EWYZ4FoATDVEISOuHe8Z1mwQRJBJPIB012GXyDZYPrUY1JEMX8I02UEwE37pd1gf2Y2yIvjIRrr2frhWan+B31SvNipsVPXAdli/vgcfYY/M7I0bwmwTOBF81gec8EeFSxMj3kxfr7SyBH0GnZLlFGLAf2P/YHmmFTGWv7j4V/dkFENR/yRZjNcrFlRz+BKEPkhfmm70ebPk1+kS/kycJ19g2kTf+YIZSzKkvmgWMU+wb2Zy3iswBdCDttGixvCwDbQcBWAHCPwGACI7zZWyKrovoPBLAu0fCA1EeGpTY4JJVdQ1JDgECc21MUmdAn0terlkrRjm1qklsdGdUouTDXhVIv8mo+JxVE5NeC1mXN/1PFXoTIuVTkOLWMRGWvHiSUdOsDt1DnJ5bHTrHH/YIowV5ZR1yJxXU1rkilHku5LlKtRVLFKrvqFDlw4F/PR1LPRWoqrOAGwUr0kk6JBTVjAf9U/oDQHsXEVxvQD5RC7tIuui3NqHMttBJNyrcugFkIF5oe8cl1bQml5qoNJqlNUsDmCYOL8Lx3ttYKLnfjzTq5ZjVbVk46LRmb+2uKswnt7NiUfM+5lz12y4Kgjcc4KG79LmYVs6uHrJJNS8G1Iw/hzE2mfb57AKjPYppUt6jObgDgWJ/pjZdsrOl9AQA1n12Y/Kb58orhLNia0cncOwA3brqhBqrU1rwjqekYQ07aihhNWH0AmgAiSLLqI6WTrKCcksjB6ejichf4pTz0PZftVsCPTszNsr5ox44dMR7ElNTDBBgTFsoEMXFFp+jW+eDunovJz/6yda8AbCXsZqOKJeqbIHL5FZK/9GLJH7dU8pMmSbxho1T/43qp/fAHUl/5gkSFgkQHHCyy+GjJTZos+ZNOkPwF50o8b56MjI7qQzbCwxZRHPH8+8GPJd66ReINm6T+1C+ldt/PHNzDm/1zzpHCh66W/NsucA/r1S9L/e57JL7lVpGnn5Z453Yf6Vck6uuT3AEHSjxvjsirGyVev17iYTg6b++6s+ekE2XiddfKxI9+eK/CP7aP6i9/JbXnXpBcoSDF004RmTEdntf3l+Yzns99VAIDf/ZnEvX0yMSPfEQiKDu8RHsfXW482f2lBPStHk13chLBh+j41lAChDxu3uGCZtDnF/YRxNB3nT3ZLlizgCChDoEXVYJcPNsFs4V/VB1xHyEFr90KcBAwUCUFcECAGUJEpkWTSPrU4zXpB5mqKJr/EjaxvPBJU1yeG5YFIR+BDmEUPgk2LJijaStACc4lIOGx9tq4Fv0FYr8NhoB0MG/DMfRtxzpDXQBQEZiFAJDX2BMAiDSsaSqhEJWjBDJuzu0VOd4PI01BQxBHYEtzdYBNtE0q6nCvoZIM6eNaBF/0hUj4SABIM2ILFC1wZTAXpEWT7lDVaeuD5Y7rWXNc+syzyjbeFxWNvP/QtJhlZ30rMnCJ9U+ZNczZdoXrWHUf4TUBIAEW69/COQJ+wkHkHWWLciRotq59eL/09Ye0bBARfCfMxLHIJ82KrVkw7oltnX2HkZzZXm3fs/2E3y0EDI9tNbaF59pxzQKDUC1pzYHt+Mb2nnW9MUNAmNjCjBbBMxA1d3TIBc8rDYmURzV4hloQwUwX/kMrMMUtSx1iAWChfMH9yxWcQqU6InUN0IGoulW1wsFaQv3iAT/4/hoDrHj+QbNJfeLSyb430XQyvCwTUQ8sfWHoQt+faxfmDsVBbVNXZU0lLkgFL1JqdSnDHQAW47ogJ4txKkhGIvZCP2OG6e7DraEiKUTOJYSLcuz249N5BjRAK9foWa8RWDVCg06SifYwTulfAuxcKRN2ucJKwJRJKM1t8wiQHhaGqWw/KUraJCMiZHmJN0EmtH0HSSaAxYKVJiDZ7AM4zFlLAOgD2bh2km5JH/fhnO35mSrIAL4gPQZm1TJvGZE5uzZdiwLASpmA7eP6Xat29wCgK2NXylnt7PUCAPcVdO48TtIwtxE8W+hOFwOp2pKtJzW07uSZEi4UaKTMGk58BXoFIPZXPfzVlxjeX6C+tPIjUvrpwKBF9W+5+g/aBujdXeZmWV80ODgYc8KPhzfMTTAxxAOYb8T3hfNBTrD/ayoAY4kOPUSiRQvd02jVaom379AHsj7GZsyU+vHLJP+xT0jhxOOlOGOa5Na9KpVbbpPyl/4/iV9+SaQ0KtH0mZI/6XSpffQa6Z07Rwrz50k8d44u0NI3kG4y1dvX6yL7VqpSXf6ElL9zg1RvvMGr++oSzVsg+XPPk8KnPim1Qw6SGFHx1rwi8X0PiNx4s8SvviIyZbLE06ZJNGuW9Cw5VuoHHiDR809L/OC9UnvqKam7YIctt57TTpX+T3xcJlx5efsDx/grJi7V5SukfOdPJT9tmsi8uSK9PWNMbfy0/bkE4FMzN2OGFJYeK0N/9ddS37xZ+s4/X6To28NuyfP355IYz3tmCWBeVa9LvVSSaNpUKR7/FsnPn/+GLyxOgC3Y0UmkX8nwdyrYsNi3EJBAggUZQsBwYkZlDuEfzWr5DAuP58KSC2Zcx5oOE1haSGjhEYEefYtRPWRNaG0Z6FTLm54SPNAnGY+zSiWa9fE8mhMTWBBmWDUg75U+7GgGiXTpb47lyd8AU1j2hEdh5FWbB0JI+pFDmdD81oItXocKNXwiXZhRhoFELBwea8ehkgufVulFc3EqwWx9Eqrx+oTPBKc28i7hn53DWuDGfCMtqiGRD7x4xjWpJqSZNAGqVUIiDUZMxmeotLRlQ7+OqD9MzC2gsmVPAEezYJpJUzFo25nta2yTVJDSN17of8/eN9sJTX9xLvsXI+4STof3zXM537SAjn4naZKLtmR9SaK+UF7sV/gb6RPQso+E/Y/KWuuGgMdANZmlEOV4xvHGLvT53aku+K+uZll6f43/6b5kPOQC20YUhvllDee7fzBzRbrqVy7vfMTlcggmVEgCCjkTUg+WPDQjVuK13BDsl6P64aGPykZcUAv1lweT28SPXkVi/a2kkK5eRvTcYYlHhkRGhiXG9/KIBt4QBMaIAfhAuZykBi6G9Krq5d77AFSfeDkB3MMGRYszefPKGAPyYh8sBLCN5djg7D7RPECC581/zW26dpp6XItVj+dKwcG4FOk4VY3zrleKe6RSq0u1XpdKXJeyxFLGQts3/Kju0At8HQK+mFt2330QE2epJFKMEM3bQb/0n1MHWiiokWfN3LKhzsxA0An+dRxPm0BU8xkNgS48f7LAIkVSjeCQJd4xD8nA4754N4zZpyUAqxmZpM941EVjyaR/8gbaI5dmtV2aHqulyWscypLt0/pgM9+TfudBncV5NNV0hZChojRKzcbC8SApaS+NCsCk36t5/hgBoAu+3bQlwT7YH0jWm5R0XbcC11Ob1lWNCkBCLaa6OwAwC6E2geS0mbRAn8mVU0WfvrBgQZj71bJo7CU8Tlth5guLRuDKSNSuzamTAe9uwEVNp6kwfAI2AEKNEux+1/HVj4Pcx7EU5Xf8hz6VBO0gN8NzdW/wumjr1q0KAJEwHAzS+TT+xgOab5D3tvNBTMZwXcgV95etKwUgHiIzp0v+6mskd+65zkHuHXdJ/fmVUt/0qgK6+KijpfLRa6Tv6DdLYeoUiXYNSf2++6X8V38n8aoXXMPtnyjRjFmSO/zNUvvbv5DeQw5SaT0c6yLU9IQJfVKt1dSUCJv6URkZUdPf8k9/KqNf+7rETyyXGNFRBwYkhpP0WbOl8P4PSM/HrpPqnNlSx2Rl/asKAGXLFpEjDpPaIYdINHeO9C1cILUJEyS34SmRW74l1W/cJKXftCeAxVNPkUkAgFddsU+qNIbT8wcflOGv/YeUf3afRBMnQqKyT641nujruwRyiFh59DEy6S//l5S+8S2JV62WwgGLpLZ5i1ef7vEU7PVdAOO5a1MCzlF5de0rUtk1IPllS6X/05/W9vFG2VrBG+7ngj5dfPpFgonEa037CKuoEOKCuxMADMubC3Cq9JiPdDHdOA1kfi2gJLywChvruw6/A7AAFuD5SB9xoR+9ME2aSDJqLuY/9DtGKGXPoeqMwALHE6QQSiL/VOJZtRrNJVmeLCekSX90VHbh2Q7Qg/qgnzcLYpEWg1gQABJ4IW8MCmFVkABODJYB0ALLjxDu7o2+QghE/4w2WIkFt1xcIN+ExYSDVA6yDHAsTXxZBwSMFqg6KJNTSINrsYxQrvSXSACIOsex2M92YiE5ywvtAC/JQ2UijmX7IZRDWgTCWf2O5+B45N8qVm2/YD0QhLIN4nq8J+yjqbmuU400iW2Qc278RmVdq4Antj6oOiRkpTiAvikB/uCXKGxrOJ71rlYqPT0J/GPZUpFHpSiui+MITnkcgSfugWbGtu+EC1P6Y2y4D+8HjmMQAKBV9zjJVeMinetD2r7oIk5fGMBUHQs4+D5FoAvnL45mre6lRUFyOfzLSS4PSx344AMkdK57YGOqmEpNzpTySR1wFqCuXpMa1HkYj3FwpayqPhnZJfVdO6W2a0BqQzulPjKkgTWkUqKlrHP7o5nx7cC3Bduebd9uXtQDpDlbVy7onc+09BnBUTrhex0Gi9DnWqtopDhOS0WhnTO/9TeivrRqEqkCEKa/zgS4rp8wHIYCELDGc0ZzbhorFybAhIqq/vMwsIC68Zoqt9/5BPQxkNv4FctWrYXBBliWrlBTiGD7abs6yQqFYH3S8dwweIW7noM0roW5Ag0DRbSsPgOmXCrdz6tb3VvztTor/1rlL+RRri03Qilf5KlfUBZJArTS40MQFwKtpJy7MLm2dR6WRXPZNAPATuWnz88samYKq5P/vDQ2bXpSu+t2BIA+GXtcNz4As3wy6vjVIkhHh+Gm6Wfekx95Oai0tGmkr8qktVPhGvgKVP1fYLdOU2AFgjT99e0ycWPgTcsxnjm/pnwN4kGhgkEHm49837X7LEBvtGbNmhgTFbwBxgN748aNYwr4MdZzMfHcX7bOADAW6e+VidddJvlr/1CiQ4/S8PPlalUXIvXBIclt2izFek2KRx0hE6ZOkVKlIqXb75LKv39ZanfeoX46cgsPkMJpp0s0faqUv3ejFD79GalecK7UZ8+UnnxBpi6crz4B1VwL59eqUsWb/C9+WaKnn5H607+UeM1qyR9ylNT+6f+W/I9ulfhH35fa2pdF+iZI/jOflb7LPyATjjxcfWBUK5XElFjNOyoVdXw7WqlIofK45JbfKpVv3SVD33lZpOZNBjIqbV8DwPLjv5Dh//NlGf7yV1v4XNhfWtJ4Pve0BGDym583T6b96+el/ugvJH/IwVL80BX+Id/9JGVP8zF+/uuwBBC1cGhYRv/ir6VeyEnx0oul55RTXocZfW2zZKEgFt54JlGJRJ9fyBH3EaRRLYbfCNMADngs083ym9bpDgk6CH0s/OH1LHTjpDoLFOmE0UcfJnhhsAHsR56p/ArT5L0QRFCpRBPisOww30G58HrWZJOAwUJAHk8FJK4HMMd8Mu/0b0agg2Pw3ZqfEkoS6BEA0iceVWVUZPEeCADoY5CgCulhDri7AJCT/HACbMvKwRIXZdeWF9oKYSnyH5Yv8mKBKk1M9UVnX5/+o1kv0sex9LOIsiRYoiKLJs9oDzgW8MqaDmcBQAJEqv9wHRtgJmzbbDuEzq3KlOWGT5rFIi1COZanDSRDZaBtL+wDNG3GeQw2gvSoIkRZMGgG9lmflLwHtlX2L36yrSCfVPAhDyFARf3yJQHSojl+CP5sG6NpMAEowV4I6m1gGOSL/j2tYjWFej6qbS5nrGTcXTp1hYuozPYG8Vwi06g7Uz2nPvNBH7w/uhLi5fqXIwS3KBus3BD8og4TXMBrD40KuZzkVfWXU2sbuPNRGAhVYLGgASYcl8ECEkE2KpKHb77tW6W+bbtUt2+X8ratEg9udlY8Xn4Fv3TKDCE0YGAK3ELNAzsdSNKW6YCl1qbuzFrcdw8AHVwxlqDJpTpwiDQghT25RX6QRwsAddxyAsUEAJZqMPsFAIwVADrzX6humgEgAyBo0Wl5O+CKdXtqAgztYQoEuweA2d6O9hQAhmNLYmYYEC8tl3Af1YN2GuwhoO3fnZ7NrsGkYGp/AIDp/QXKtAz1GsGUKz4PtwMlno4bGdZEhOFdlWHGQeMAsLFQ9jUA5NVU+NwUWdn9qi0g+Y1xf33U5oC0Mg3uZhPiHEthu283KZR2kM+ZAdNPoPvk+OmeUV496MfuRe++IjNA71iZm2V90cDAQGwDfsydOzd5Y43ymDNnjj7YAQY7BQsZy7m7O+kca4fbG+d1BoAi0cwJMuOmd0n14EulLG+WWmWCStbz06dJAQEs/OSims+pL77c8LBUH3hYyj/8sdSXPy7RaEVyn/3vUjh+meQeelhG//wvRSZPEDn4UCm84x3S8553S+6ARdJTLEod0vdyRSpQAWJic8fdEn/7Bqmv+IVIPif540+Svn/4Wxl9Za3UbvuJFF5eI/m3nieV/kky4bSTpe/AN7n3fP6NpioKV6+W6vInJXp5jT50e2ZulmjnC1J55BkZ+dEaZyPQYtuXALD80MMy9KV/l9Ltd6i55/j2xi6BCJPqmTMUAMaPPyGFIw6X4kc/9MYulPG7FwFMWLdeSv/yBY16XjjrTOk59ZRx/39+AsyJi11U08SXppPhgtCa1WJhT5iGhbh9fnPyY5thp7fYdkFifWtxkY5FNhf3XLzjHJoF03SUKi/6JyOsoAkiziFYCE0Q8RvOo181fCcgCk1+aQLJ/LHMQpPNMM8AT/QnaCGlvSfsJyBkndggDBaqYM5GAIL9ADz0i8e8ID2rQmP9EOhSyQVohH/d1FU4xFhwx7okOKNyzMJLG0CFCr+s+gxNqOkPEeVN+EwFI8qI5qIsQ1pGsM55z0gH5YP6xTn4zkjJOIe+Ei1cIogjZLQQzpYHo/ESxNkAIVlDM82FUV40VafS1EJdnEtAz7bLOiZEJAQkOFU45SEgQSE+CTCtjz637knVXexD9ItpgRlfAFCNyHtgMBkL7whrWZe8BtPlCwjmKzRDRr6sqTPyBYBPH41W0WrHEdsOm8YyDwF1PyBQpeZ8BqsqyPn7otlaYr6moAiLNi4KY+dHW/3iASi6wDV4KV+Pi2p2CkgHEV5B/cvlpZjvUf96dQTYKOSlr1CTfK0q0eioxAMDUt22TSrbN0tl5zaJRockVyvpy3YoDFXVlRA2DVHhHeUpCVQNST4xfm1saVQscm+3ALAW5xNox+u7RbpLKVGkhfCpxRwE5ybBNBIzvuYXtQrnvF7NWylrinXUjfefBX9aJfgBVAWg+6fqvwwAqPerUUEJdp2qD/ucYNOZZeejbACoWkCe30JxlRW4IstbelL2XQQIaRpnw6IyZqc0LXTtPqP+kxDKRunWpYuchki+u5nv7p8ne08B2DgOWGWfKyUFd76MmiIDq6lwcwPWZ3nT7uYazgLp4Wmty2RcAZhVfq2Uwp3mIS2GIfdMDCrT1kliKWyAH/dx3LBpu1aQDGiJ9Vl2m3GK6sQPoD+T70R8C/Vmwc5XILDkkVd8omWA3rEwNwb3xblRtVqN+XY1K+AHHt5bt25NfNVYB4I4fk/PxQR1f9k6A8Cc5GZNkpk3nirliSdJpXyM1HMLNLJW4YhDpdDTow8dPMBGyxXJDQxKIZ+T6rbtUgKk2/Cq5J96WnquvEyKRxwqsuJJKX/layr/zx11lORPP01kyWIpI2ozzHPzOamUK1LyPgEL23eKrHhC5KWX3FuuJYtlwtlnytDadVL+1W+kMDoqxXPPlvLIqBT6eiVfzEseZkvTpmo6lV27pLZjp8Q7BySvPoiqklv7rMQ/v0uqd/5MqqsH2lbVvgCA9Z07pfzgQzLyzW9J+f4HpLZu/f7SXMbzuS9LAO178iSZ+sUvSO2+B6UwZ470XXWFRPPn6aR4NywV9mUux9N+zUoAkuURqT//gpTu+qmqMgD/4CMyP2vWa5aL1/OFCGvwyYAA9KeG53yWj7nkjaY/xyqW6D/MLvA5ies0+beTPXusBWcoSwsACZTsNSx4sxCD6YSKQvoP4/1aiGYDfgA0NEwMvYknQB4VknSTQghq1UX2uswvytyCKSr1uGghhMTfBD38DdegSTbSw1tcQhwL9HA8fRbSTNaaA1olXAiEOtVZVtvOqm/uQ76oHMO5NoAKYa9OyGEi6f/pvMX/s/4VrSIT6dNHJcGZBXb0/0gwiGswqB3VhtYvovVhZwNq4Jr4DT6wcU0o50LozTLB/dB0m2nbACG2bVoQ9v+z9+bBk2VXfefJzN9SS2/Ve1fvu1oL2lAjI8OAh0VikbAEaAEL8CA8AgZmbOMJCBs7HDZMhMd/gCMIYhAhGxkYMEIgGAYxIEJAjIGx9m51qyV1q7vVe1VXdW2/JbeJ77n38955N18uv19VdXd1Z0rV+cvM9+6799z73rv3877nHJKwEB9Sv6HYA9ypz1Ar0qYI67Ud2Ym1r168M34A4gDU6KrOuQJ81vEijAfolgk5gI/EFlTdY0xBzrHYdlR/xCGM1x36nfqoDipbY0jf0TelCjJeo2J/8HfjmpJCNeWHCiPPastiDdVGBVSIE6fxOFIMO7mSpzWe9tEDc7n+DoZJSa24gONRL7n39hI11LZSA665S3DXOvpe237lfg1KZckxhbYZnTxunb6SdWx6JLtxRw8+hrY2ki4tLQRzZg2XENQuofwqz5ziVbiBeylT0qxOgtJ0DNbKFQSs1Co1KYksaZ4ScNr9MapvkgIzu+1mj86Rwh+NzcMfAQC3pQJUnEll/s3qQOK1pTKwW8oKmpJ7JLfiBPWaADD9ntWfeVu/PnlSEpSDM81c/bg4AGy3WNlNtROzn9HNRBf1QA/9lb5sCC4reJvKmPaKv5T1mOdyGstc/H6yewBIG8u21OMZZV9oVVaJum0KteykdbFjAQG1xphiwsa5lIH2VGNXPywB4CyAOtenq6Uvpj3s4CEDpm+DjOl6lO4ErclWcqZrYCIq46QgzDeZcJZR/xTzLw2d9HAmv+ddKgVg5T7csSu/690OAOUteyaYm+YKsD5XAM5K+KFJjQy2m+CDi+z7wkoCIiix187/sVtt/Jpvs9HVb7Dxedemm8q+vWYXX2SjPXtsePKUbT3woK184uO2cuttNr7tNusfOGBbJ0/Y6of/L9v79W+wNcX8e/ppG951jw+YznXX2vCSi62vmDY5oPb62ppPQjZObbgr8N4Lzree4gSdOGk9TQQvv8wz5h6/+x4b3HW3rXUGtvbm/976p56xwV98ysb3P2a9yy+1tb/3Dda75GLbPvqMDZ56yp+Idm+/zYa2YqOPf9xGv/o+G/76BzKSnn4qng0AOH76adv4oz+2rY/+uY2PHp1/HV1u8aKxgLJV7//x99rGf/w1Gz/0FVt77Wute+P1SwD4ohkBoaGakOkBxj33mEIF7Pln/9jWv+EbrHvZZS9Ga7S2OQJA4nNp4QqIipAgJt4o1UEE9QeEAWHKGGWzDD8NAE6fyNdZiks4Qb1RARIbMC78gSkAIF/Y5bhk/KZ3tQEYkxYX9cwSIKXviWdGfYGTEZ6wL7ZEwafvcWOM0ANXWZWBOyRACDgIsBUAVP1JsoE7L661gJ4I/1ByomhTv5GoYrfu29UkOijIomKUvlF7AZYRGjIm42Rd+0SXaf2GvYBOKPlUf2LBOZQZDBwOAox0TNxYgWIo3ABaagOwUvbS5BjXax1HkA71n/aJ5xHtV31xIyZDcBw/8RzytUV2k8V1lph3tEF9pDZTV7VRf6u/ceNFCamy1G7gfHks9mPMR0CssmQX7Q+cRvFHP0V37BjTUOUC/7QP1wHAOACUcwP1LNcNVK5cN+K5RHtkf+0foSrnDPYtF3qc99hZn2lTvL74d1LO6XegoOL6AZ9ytltHSaPVBIw8ZF9KRqH/Dccj6w+GDgH9u/6WjV1alNR5UhWurAoAjqynRB2nTtjg2DPWf+iLNt6Syk8JPPr+b6WXAFWSpqU6r4xSEooqN0hj+h2hRmpZ4+eC3jBup12XIzSR4s5Bacg8W4PSCEOyBiZcJ3cKAWvVTYqH5a65KHVUWFfqvxT7zwHgKCkA3f13qCQg6sWOuwfjmqmSPIfJOCkkU2bh7AIMAMyZfh3S4hpMFuBK+ZfgX4KA0yPglaBscQDYBD+M2ck+apZYZQAuNoz3qwreBvBX/d4CvqqifPugaorTrB107rMFANN1YNJiDVtMKCiDK3v+rQL/XtSk6o/ynEnr3J5hi3iPmzUPqn9bAsBZAHCeDVvBdNvDDnVaPperuUtjqNePW6qwCfH6UwKIdwAAIABJREFUG88FXafYNwT2BDDGc83zkec4gBX8y2XFcZfuKyQS0TOnjl3wbe9YOOHHIsxN92Xdc/Vgs/Pkk0+OpyX8wK1A5JEAwosmC1l0X01kz5XXfAVgevLXu+YSW/3pn7Xum77d7MBFNjryjPXu/aINbrnRRhddYOP7v2yj3/k9sw//nq180zfa6vd8p41fcbttPHLEur/+O7b+XW+2Pa9+pa0qwYWUF3I36A9sa2PTBoO+Z/wdDke2Z33dL0KnNjZ8kro2HNi6JsT79llXakN/Mrxlm3/+MbOP/LHt6R+yvT/93TbcfNg2/t0fWf//+bx1rrrGVn74h+y873mbnjta/9N32eiBL5u94nbrXneBDe570Abv/00b/9pvqHEzu+qsAEBNAB951MZ6Cpyfbp8r42VZz7NnAb/IKq7ODdfb8Z/+Gdv4zd+yzqlN61x4gU+6l68XlwV8ri/33xPHPbnRhT//c7b+Ld9s3Wuuts6qAi8sXxFc4GKoRabgA0BCIEQv4q+x4I8KrQhacAlGPYgakIXM4ouABNsW3T5CBVSCqjvASTAi1gGVEBAC2KH66m+UVcSXi6MFQBKVSEAnYGR0DY6KNmIDAvC0HaCR2HwcS9/HRBUCSZpv6RgCIYAt6ijbo2xDJYbqjzldLFvH1jxBxwCqkfV2N2dHCfIAqbhtMo7K2HYRLMXjAm5Qp9ImEodgQ/2uF1ARyIliTMePLtS4XzNGUfwBBBkbegcA6piqjybUOq6ORYxBQDP76bNsqj7SdrJpmTRG9WV8c1zaKfugLNSxSLah4wHvcK0l27PaIpUqyscIuRh/fAeQBWBHu6qenEuMS9UVkI3yEqiu37A3ylPVl8QdbcrCqOR0qBUgO2682DReW1DkEltQY5vtoj0Bglw7IiCMMLQCg8F9Uq68lSIwUcAEocLq3sFPdz1dm9zdt5+8Y5RsaCx4OrThaOxx+QajkzbqS+Yh5d6q+wGv9sxWBqdsfPQp23riEdt66gmTR7BiBDrrkyJQXj6e8EOwSS6pCfgMemmFSQ7Jul5Zn+eKxI71KqXgbs7kyX3qzJQoJhOcqxavWQWJzi5eZ1J9F3vFmVrqq5SwJyXqSEkOUvy/BACl/hMA3BwlAJiyAKf4f4KDqT7JNp7pVwAQtV8BAIn/p0V8r5sVflX8x6AWBCYiCmpTdTW+S+7F5au6tzVcaQvwM3XuirKoWWrTZTW6iqftamiV+i//v1HILPBSusQ+HxWAzXvIpN39vG9ZEkR3YB/XxTbT4tIlEN7eH4uN+ratlgDwdADgTu2eeq99nej3D90LSJ5E4eE6Un1FbFV9EcIXlCUzV6iuk9UGNX2OYDApBfWfjl30lncvlKB3Ueam+y/JfTsnTpzwa7W+0I364MGDftFQVi9NlC655BInhZrgLJIsZKf7arJ0rrwWAoAaBPv22erP/Zz13vwtNti7YptPHre9Tx+zzs032vDIERv+7ods/L//e7NTJ613x0Hb+yN32vrXv8T6H3zCTrzvw9b5mZ+19e9+q60duNADAG9vbdvJ48dtrCDUCoB9wQWeqGNldcUBYF9PEfV0+P/+E7OLL7bhddfa6MCFPonZ2tiwPb/wS7b64Q/ZyiXHbP+/eY2tXGO2/fuH7NQHH7HNzxyyjlxb/uIvbN8rv8pGR47Z1sf/xnq//yu27wc2bfsTW3bqtx6yrb+83zrPAQA8V8bGsp7PnQWO/eN/aqc+8J9tdOjwc1eJ5ZGfNxboKPjS/v12wc//W9v71u+y7lVXPW/q9lxWJAJAYndp0hBVYCzq9XsECcRLw2UP1Q5uqSzWBS14wkjcsjaFzqKgr81eLOQBHLi1av6C0geYU6qhAB7YQr+r7gCeMg6ifkeRpvIjzAKoASVkL1wgY+w+wB4qKeLOoeQCgqDoY3KGiq9Utam/iFcYkzOUEEbHBdbE/tbfKKpUFtucztgEVKleqCzJSByVYNFlm34E2ACqyN6sOgIo9RvwC7vp99i/gD21A0iqY2j+CuhWe/W3vhOwU71VRhzXxBNUOzQPxvWUmH4o2CJU1nb6XvUVmGPxTf3iuNR22EvHUJ1UtraNfa02qP4AT9lTfzNX12eOldYfyX26WmRkiMV3OiaKxuj6HxV7jE1ti1IwqoEpm/4g9p9iKqod8QUIxrVY9Yhu6dEGnGfYhn0Aj4xR/V62j20451Esajv9Tf31eeTZe3MsPwE866WYS54YpE4O4tBIcE1CPkGn1aEn6hieOmXbgsLHT1hve2Cd/sCGWwMbD8a2urZuo2susuPDgfU7Peuu7rM9vXUbHj9m2088asMjT1hv85jt6Yxt2Fu3lbHZ6mhkvWHfRttb1vPEIGMb9zo26inxRce6VaYCJcbQv6Q66ehvzyGcpG2Dbp2cb+LaGoBTmeV02jlfZfzNYMQX52M55jaVUVLdla8aOs2+okzCP++h3K6ktPTzyJS7U1l+E/zTv41x1zMACwAq/l/KDlw52lUAsDNOQNDHgntlN12ABQFlwzYAmHSHrt1pAMXUKu+EqQ+slFyxfC0CADmPJ/bNXywKVklsgUlKuOKAd4qELX5/rgHAdN1tH3cJ3BUyWbkDh+0n4gJWoLtZ5qKwqh0Ft9VvCQBbbern7/xXue/U+WVLkhe/b844sRwWNpKHpHPfh1KlAMz33yorcFNPSlbhaec3LUywOseizWP5+nf/5MwEvTtlbpH1dY4fPz7WF3qd7YQfMfggE5mrzqHF2aN7zvMg856Va9pL9+O1Fdv/w6+x9e+83kbX3Gwbp77J9t3yCjvRWbGtj/yJ2fveZ52P/pk/a1r7726z9W+6xjorW7b5y/fYcP9B6/zsP7fOlVdY52//Pxt/+UGzvfvcnXflzq+2lde80rb7AxtpIqQJTJ7A7t+7xzYf+oqNPvCbNv7Ep2w8Glrn/POt83P/yvqPPWH2nz5gvT/4oNlFQ+utX2CjoydsdPSkjTdGZuurtvrL/4fteeM3W2c4ssHf/JWt/NmvWO/1Pdv83Ydt66OP2uiYxshsZdXaG77W9v3oe23fu94x/4xdbrG0wBmywLF/8lMJAD516AyVuCzmXLeAksSs3HGH7X3399ved7zdetdec6436bTrD/RSQVrwCtYIhOgFMBHsiCo5XAMjJHLFScjiSnm4BrPojlAF8BOBzTwIyKSuhDzE0kOlBEiKwBH4xXEr9U+wor7DPRQAGF082RQAiFKQ/agf7YwqqQhjtL+gFkBF5UqVpvJQcXEsgRkmaABF2ondAYWoHaNaE6UYcEp1jO6UhHshnh1Kyd0OLsqPfaKyYobjtj6PE3b9jvINgIh7MvUj4Ye2xf06jkncUTXHBISi7tQY199RSShgpzpHN1SgLW6xPFHn3IjurxHskURE+6vduOZGQB2hH6pRQBT76LgAdVRyOg6KQOJSauyg4tRDedSobfCPBQeQGshK7G7VGbuoviqbcxv1alycUJ7aDKjVdtSD8cA1RP2hFw8FAPCyPTAvwnIgHt+V14jyfMaG2BfQGiEfx5ZHjT/UyOo6zZ/7PS3+FAtQgeSGDvRG29s23Nqw/uamDaQqljrv5NPKSGI22LLR9qZvI38YzYilItTuyvKrbLzbUhXvWbfx+ponBhme3LDu1oZ1httm1rdxV/hlzVaUZE+x6eQ+vL1lK0TdyypEFS705coS/5eQXx3orXZKdVfm7OYaXVXdfrsAgCj7gCauhhqlbLwNQJQJUcit0AqWyvV1m0ImjTMBwOwFXYljutn91xz+ySNKAFCuv+4d5crAtGdKNlIDOwAgikAHu9kFOB0n27abwKPbOVk5wMIcA9D7O3pBBRBQKPfOFgCszsWFLtg59UmLAk75bCaYB1lLQ9kKfVm9nGksiiCnx5ucrPriyv9Fmr2Ia24DbDKGk+Bq4uVKrOK1BIAYpKmExFLRPm02nbDnFNCqhw5tr0XtX94/xqakSsC6yZK9+13pnV2Bi2Qg6drhGzV2TlbAvVg/EXaActI+TdCY1M6TY4u4gOm3S972Hjt06JCdbsIPmJvKhPV1Hn300bEmG9zAdSBNYHTT3EnCD00CdrPvZedQjKZDX/+N1r/7c6a4dDNf3Y6tveyArf2dA9Z52S22ecEbbf07vsX6myds8F/+0Ea/+ts2vvseMz0lPHiBda9Y94nF8IEN6/7wj1nvH3yfZhU2/thf2Oiuz9nqTTfZyp2vte5LX2KDCy+wE8dO2J496z6gFPtPj7YOXHzARhubNvzkZ2x09+fMjhxxiLj6lu+wk8dP2PZv/xfrvO9XbfzF+6zTWTcbD/xm66/Vru35obfZ2nu+1Wxljw0+9NfW/+0PmV08suH9x230xIYHQJ75Una+N36r7f+JH7f1v/eNi1ynl9ssLXBGLHDqfb9qpz7w69b/1KfTJL5TB68+IwdYFnJOWkAu4iuvfpXtfdtbbe/3fLd1L3/xxAOMsC92Ht+zUBccAWwJnETXUUAF8IzPuNxSVgmbOB4Kwgioolpn0UGFi2IJmQCNQAGOx6QqQrhywkib1HbZAABIPMQSOgp2qB5RdUZbSpVStH1UxmFfoI4gDLHtACM6hgAgWW8BkgAclFLAwDZXbfojKhfJhqzfdMwydt48GDs5SU3wFLiod5WBArJU57F/23Fw7cWFG8Anm+hFvErctPV76WKrsaE+ku1xnWZffQ/w1PHpc9kHWzB20vy/UyntYnmlelHbAh7pSx0baBndeXVMHtb68iCvUlUm9dVxZQOVJSgotZy2A4pqjg4k1DaCdWoXsDXaOMLzcuyr3RpfPPjHnigbUblG4EnZQE3GaFRHqlwUjKhxKTOq8LAxsA/bx4cEbbaO53W0IXUC/kVAzxhVxt6V3or3Deplfdfrn/T4e8P+tkM9DzWzvZX+6TuPzze00VbfxqOBdUZ9z85r+ttXfR13/xWEklxwNExJKjwFcE/gamzbOjc8pl1Sm+lvxZxLeUJEHQYOGle6CS/5sm+cFoudbnrQX7U9d4RrmTLw01d1MPq0aCR1iH8A3CBlWejCW8f2wz3Sh6wnUKhVgKVSMI6Txn2nOOZ0ADgMADBtJRWVQ75RBoDjDADl/pszAEsXqkQhaQftkVyAGwDQAV9W9eUswBEAAk5RBZI5mBiCXnoGEvV1rB0CLgoApTpt8/otr5OlvXaA4bINcwlkcs4FtIGU+N3wHASAeQhMHeW0rxaMZnyjWKAtADBpuaZbfBqMSiHfFlOwVWvxXOt0aZktuPH5zZyB4NcQymwpL+XWbr5mHXeyrc8+AGwds1NMlfFbZQSdb9V9MkC8avcM96JdqwQf+dpc/ZYTflT2zQESMHMCgmQ1T0etjoNysLqGBylhDmJAQpG1b31nlbRD990zyes8BqCeLOoGrYmSXpoA8NRREyTJ+/XEkafHBBAkDsnp7Fu6DSx0b3qONjr+b3/es9EO7v383Bp01letd3DdOtdebMPLXmp7f/RN1rt624Yf/YRtv/+/Wv+/PZifpvB8YexZTVf+t39nvW9/k/VWV61z/5fNHn/cegevst5tt1p//z7bOHzEth58yPbferN119etf/KUDU+csP3dru255mqfeIyOHLWx3F7OP89VgKeOHLHtD/2+2a+8z+yzn2YY5zYoAEbH1l93s62+9VU2Hnas/0f32vZf3qOIgHm6MvtC5AP7wAHb98632/5/8r/Yyk03zbXPcoOlBc6UBZTgZusv/8oGn/msu8nPu3GeqeMuy3meW0Aq6X17bfXlL7f17/h261198Hle4TNXvWkAMB4hus7qexbi0YW3XIhHpQ3KNNQ2QLWozIuKHhR6wICo8onALZ6/0U0QxVBUGEb3xAg95lkSaEDyhmnJMLSd5j2AUrLzAt5KKKHjRnsQ/0zb4Vqq+qstJI3ge/pMxxLc0XY8jKU9ERzh6hgVVNoOAIKaDHdK5nZAqqimijanHyNAjccHqgC1gJMxI29Z32n9oWMR31DloPyTfaMqUPtje9qLvVCzao5K8hT2J/4frsQANU2kgW/EwIxjEFVfmXk2bqM6yQY6rraXXVWW6hfrjn20PTH7sIfKQ7VJO1SW5tzRBhpHxBYE4Gn8aH+BQYArxyoXScBUjou7NMlUgH2oAUulHe1Wu7QPxwasYlcUw6hTI6SPgK8MD8B1Io6btvv4tOsaY5Z2K5i6Zq3EWdw4edLB0p61NVtZ6bkXz2B709Y3TrjCb7C9ZcPtbRspiUd/2zpDwb5B8vZxlVnPvWpsPLSO3uVhk6GAIB/B26WYElgcZ1flYcc8Rl3OQWvdUdd6446t9IZJYWZj9+YZygVY7so5C627+TrhywAwC1OC/C+5oObZfDcoZTKXbMCBetEKEWBOP40g1HN+AEidUTbHk9O1RqpAVhJJbJi0MIUMa7oC0ClJBcEEJJL6rgYLaqUAoOzYV+bfAABxAU4xC4EtyS6euMMpT/ics3om26MAnMwKnEBtiPTm2zfTgET9ZcVWKhVmMkpcOfn2qTpYzNeAbeN8IvtuywV0pxCwqpCHugSu+h2jIQeMsQIFxIJndVMBGBs30cHTUqa01XrSBvNXnMkgs2wwTwno+3p/5KO1KACbjpx1J5RAsHW8J6nZvKlIPRbyX7OAXSzs+QMAo13CdQNFaXVdmG6KqZC1JXjjTgAgZyHd0DYm/NqYwR+jqnHeFl3oH/M+SSuc1X+5eXr4EE98rmRxKMTMw9UV1OO51qmpXc1sHdv/nT9YJe04E8wt8rrOxsbGWDdmgknvJuHH6eyricu58tr+r39tx//Fv7Stv/jL5Ao888WQ7lh337qd9w/vtJWv3WPDh5+xrT941Lb/38eKpBZjs317bOXHfsJW3vUOW7391jRZzFnahlvbtvHUU7Z135es+8Uv2fqbv83WpPo7+oxt33ufjT/5KTvvjd9iveuvs87ePb4I6W/3bVsxeR562Ma/80GzX/uAjR9+MAvsQ+WVBevKi6x7zYU2Prlhg/sP2VhRdnfwEqA870feY/t//Ec1U9/BnstNlxY4TQtoAv7MMzY++sxs9/zTPMxy93PQAlrAra5Y95JLrJNjc52DrTgrVWbRTnIJgA9qrhjvLgKEuGCJLnco9QBOgDC28YlSTrQQIWObOkjbomBDGYYCDIjSBt92YihilGn+IohCHLYSMhA/D1gCiIqQhLYB3/QZCESctwjzAF/aRu0hvpzaJPdUFIAoE1G8aT/6IgLPCEA4rsogcQmuriTOiH2ov+OkGiVXqahsU2ICsFCOToOGHAOIGz8TRw7XXepGnEMdF0VcW5/LvkBEgTMUePpeZeul/cmkq22j6pN+Z+xEVZ8ejqOQKyGptsetRvvgykvf4v5K/6oPIgTzdUQGAHrnobv+BvZFFSGgWPVA8ah9yDoMWC5hGOdNWX9CAKCEBAzTh4wJ6ohSU+pDxjTzdxSm2hYwDSSPCj/93fZqW9S1gRH2jW3U31H959eYXi9lyd7etlMnT9rGiePWHY9sz+qqHF5E6Wy4vWm97b4DOCn9RgOF1unbeLDt7r7jYfqn3wX9/JgZCLrKzP0otWBL714PqQDldj8WNEzx6ZLoJC8DM3XoJsJXJQGRAlHwr2dj66lsVwfW4yNBvaxnach+VI9UfoJLCVw5HJyn/qlWsnWPzMKCyXmu+RpWbUumSAoqZUhN284CNCCoSjGj0BKuiEPxmOiT52oed9zlV3H/BAFPCb5L/Tcc2UiqxJzwQ8dP7U42SLG3Ui2STbVkB1Pm+5EEm8R81O/ZDbhauLt58z7BpTr9jsJHda5xEdyCbbJVJuwXY4PFH6PqaNY9bVG8VJZRxqabAFi5/4i4Oa0fq3YWGyTuigXj+JqyrmzJzDqvbW7teRvlQ09rX5tdGvfCRvl1e0ZWxyLlOl5dm0KhC1avtYtnXf98SD6LCsC263PrdbxIf1NdB2ZAwKnwr+UA0+qxOAxfTJEZlZGz+qHt/EXlHauv2145FpKyuJmKJAHAoNo0swve+p4qaceBAwf8vnY6zC3u2xkMBmPiobQl/NCN/vHHH/dkIHrFAIL6fLr7XnzxxbOub8+r36SqO/bPf9Y2Pvi7Nnr0sZ3VTXd3Hv/oGqgsM+VLg+HCS2zl5/617f37b7b1iw8kl4rNLTshVd9HP2arH/2Ydc/bb6s/809t7aorbfTMMdv6yJ/a1k/9lK289W02/gfvstWX3mFreVJ/QslDPvKn1vmNX7fOn380PCVrqX6+uS2ewyuX0e3a3u/9Htv/nv/B1pbuvzsbF8utlxZYWmBpgefIAppQ6R5OJk9BANw6o+IOlVJU3LXBnugezCIdIBiVgTHIf0ycgZIJpRHJCoAos2LWlZPDtolbdKWNYE+gBxDEfiUUE9DBtZHuAsyxCACSqQz9DQQV0EEdpm2BNYIp2lZgDtdEQSti3ql8wFKp4qoWHDmWIXHXiMVI/6lc2bXMmlsOOepL/wN+oituqcIkqUMJl0rbqyzUYSxedDy1lfqRgAU3UuAlyVBKpaPKQQ1H9uoLL7ywsi3utCofN1n6XMdF9RndlVWm7BcnyeWYi8BUddT5o+90bNWR4+pv3L5j3dvGpeyj/VSeXqovsAwVKRDXwVa/X2V05pyMcE3l4NqvsU2ylwj3ULaqT8lerGNw3sbzG/gnu6hs/abj6phsTz/qHdgZx9i8BW0cW+U5WH4GUgNNOa+Bj2oz6kwBQMG+9d6K7Vlb9dh7UveNBtvWVbw/xSN04Nf3TPICgTbYzgBw6Mo/h4GCIiJeOVlIN0PBFBdt5IzIYZQDK8G/5BqckgsjM0mwHQ7q2W5HUgBuy2PYMwE7BCTuX1CLeVKSasFYwyYHnmE54dsBufJiss32Cbw11yG7A4B+RrteLvkzNd2Hp93aEtSsj686ehzEKKdzABjgHwBwnLL+SgEIAEzawTYAmNoJAPSYj7jm5WPJZZe6MO4rN+oAFCsIm+GfStZ2JcyMqjngLeAx2mMaAMx+23O9WXYLmOYBQOrIMjXCtoVhUAsEbHM5nVwG77ZV0ydRbXVu/Y6xG1SRtVvwdADI/b88o06nJfOul+cCACztMg3YTsu43Naj7f226AR65wCQ+UrbEZquwnVv8/CFPvRQD+FVX0eSyphX1edct/Vw4lvfXiXo1Xany9x034f1dR5//PGxJjiacGhSpCej+lGfSdpx5ZVX+k1/N8lC5u17LgFAuQJsffTP7eQv/bJt/v6Hd642mnV3ZQRoUnXNddZ97VebvebVNrzkgHUOHTL7zF02vuszZs8ctd4rXm0rv/jvbV3Zfp8+Ypt//BHr/7P/NcW3OHidde54qXVuvMFsa8vssSds+JlP2PjBL5ud3Fj0LFl8O00+rr3GLvjX/8r2fvfbrHMOZXVevJHLLZcWWFpgaYEXpgUEHrSwJymCIKAW0hEEArKimie68vL9tAkbkADIhGtvVBBqG8AB26Msiy6DTADnTZBjXSiPyZz2VfvILIvSS78DUuJx9Dd1BmThAltO3qoYYznbq35XO0j4ESGMjq9ytY8gjY6jvgAAAjTYJ7ppAxlxy47u2bQDFSd2nKbAYqIeXTxjGeprtRe4U4LgaCsAGf0DPNL4wiVUZavv1VYUbIBG4Bt2QznZBhk1LyWhikCh5q30LeM6xv+LWa5x2Y2AT+2IZeqJe4S8JYjStkePHvVtpD7Ui+QhQOU2cEn76TMdF7gMrI0AEJdwIDLqWM3JGT+lQlBtVZ8x9nDzpa9VBg/0ZQNCAbX1JX2i9nItiPEno9ov9tM02Ml5WJ6j8bP2jWOb8V4CbtTE8UGCyqlAer9vq3KnX1tz9V9K+CHlX9+6WwKlivWnTL76t50hYL8GgHLnFQB04DeqVICOvJzuZQVggIBSywkAuhpQSDAnXcCNNi3eBbsSVBxsb6e4gEk/l9xXpVjL2SeBSAk1kcW4XjyyXbRrcm1LWKxCVFmJU383zclx8kqucTGRJVWALsJNr12CnbjbtalzWAotAgAVrVy23B6NbVsuwKOhbSguoGIvykM7u1hTt0kFoI/4AACbLr9+nctK3ARPk5ovglWvb1BckSVaTQUUsq9bDiIbAOxuAGDbedI4R3Y5JZmWnbaEK1lc6kfxv3MmXR816Ytcg3bUVSoBFwGA89q8myYvDACrNXqCfW1jnuunv4dmLwpGF63/vPnNswkAF62zYHz5inaZpdpsS7bSdtznAgBSj2l9MhUE5h1TtvZ0rY2qYB/rxQnNtZnvu9/8vTtK0DuPuUXW1zl69OhYN9CY8EOTDG74miTJ4IsGH9zpvpp0nEuvodxwP/R7dur9/8m2//pvzk7Vuz3rXHShjS+7xMZ791hnY9M6SjzyzDG/3PauvcFGv/EB2/uyO6zzxftt8//8bRv94i/YeOOUdVZWzS68wOyC81NChI0NG2s/wcA5WXx32pjO2pp1r7jc9v/oe23P295qK7festMilts/Ty3AghcVBgvJ52l1l9VaWmBpgV1YADBGvDgtrrWQBrq0gTsgnn5rA1NtLn8RekXX4Kg6i3BQZeMSSrPixI/ymJBRZmkCXC5ZVLAdkChm40UJFiFPCZ1ifXE7BU7SbtkPQIM7teoes8liO9ldoEbH0cRMLwCg4IegjsoHNtIfsY4Rbmp/IBuKsQjr2uApddG+QDnN9wByxPYDIJWuwXFBhJ194aTYacOhgy2UnCS2AOIAu1Ceob7T/tF1FqgYy9d3ZLPV3zGZBm7BOi7gFbiKW7C+L2Msqs64Hmt7hcRB5VbCP9UlKgBVnvbRuNA7cfwAV8DuCLVKRar2Q5lIW1Et6rN+w1b6XmoAFHxqv46FSz9jRt/Jxb0EgCqPZB4AzBJWRndy2VT1Q9kYYfCsBwDl+TsNCkY3Xh1X9WdsMZ7Ka4/qEsEf44Rx4XC027M962u2pqQyruaTm6+Ufn3ruvov/Q0AHG0L/qXPo+wGnACgFL0c+UHwAAAgAElEQVTaX7EA5WKb/jndE1TU4s7VfgmCCQK6Ss0dfnKcwPx7iiiXYgCOhyNPQuLKP2LXZRfgnicBTu69DqTCBY4YdX7O59ViAoWJy6BXquCVA4vg/hqUa4t6/fi1JtQhxd5Lr0ZCkPw915u4T1PxkutTKfGCAjDHqpP9FP/PAWB2+93wuIAAwNTSCgCyyGbNnevnULVyu8sL8awErABgOumS7fw9xAGMbthoHiuX49w3uGmXADD0EeabFiUvW7OhzpwKHnZxz/e+mroWbOLauvXNfm+MAwew9X7tZS+ifmk2Zh4A20nTp8G5CeAZB6erebOXfwvfrMb2WYKA89r/fASAzdiSdQ8tAgETHmt7XDDZ0xP9tvBgWEwBOO16mLq6HMuM+BQAtBoOuSlcS9iT63LO9tSoeR1SIMUn1evSt/8jv8dNS7K7U+YWWV/n+PHjY2T0Zzvhh27WZaKRc0oBmO5yNvjCF2zzj/7YNv/zr1v/s3d55rAz+5r2VC49FlRij9Ev/ZKtft3fNbvrbhu+7/02/vCHkntCzkRTXErPOPwzuSzddKPtefN32r4f/AHr3XC9dZax/87sMHgOS9MFtt8f2OHDh+2ZZ47ZgQMX2RVXXP4c1mh56KUFlhY40xYA/mhhDXxBCYj7Ioq2CL9w541urqobqqVSqVZCIwAe7cF1OKoOcS8FInHMtEZLcaIi4Iu2iaCLiXQJ9oA9KpcYgLNilEXgiXuhYE/poip7CcLon8om9pzqB9Si3riwqjyUlypTAEO/6TvNy6L6UPM17BXtzN8ASZRRJcTEftiLdmEzvD3U/wAqoHDZb6XNgZGMp9hnuPgC57St7E5MR0BXhNBRnRdhGXUVwELlFt1cAdr6DQBIzEfZVrZCoRf7nP4g3qMgXtv4od2lG62+VxmynfouTRmT+zNgLo6jCF8BbPQ5x6BOsiUAUHXSZ3nsqK1AQxScxOYDAsrOAF0gmd5lP9SFuDADPKkzSkLVB6isvmwDwbR3GuSLY6+EeowVxlC1wCa+XnapZ1wzzqNqmDqrTbKbMv+ur635PymwBPZSvL8MAAX5lAW4AoB9zwYs4AcU9EzAAoIVAExuwIn0yfU3QUCHo3mNIFWaQ0BBKoUcVLIPh+L53Zd3CSAKKA76fet5zLqEBokB2AsKQI9NR5KJyi0V0JdIVIR+1UIzJtmILrchhl37uqH9blMvvpOeqwKA3vYETTIOrcb/NJ2YK+kq2JbVj3kV7eYddxygbo/MtjUnHY09BuCmAKBnXxYykFJLcQBTfQGrJSBpAsDgJu0u1DV4TOCPmItJK8eint8csAZX65RNOMQExAcwxPNSFKj4mg1wmmvAMw8AF51JZHfu1JPVTqj/avhb/w4OWQzlzK7HPAi2aCumAUCuV9W9sAR9GlfkSMm/xXadTQg4r+3PZwDYHC3JurEP2rItxxG0yNgpoeJiY2FRALhYaZUaO29e9VkzD0j1UKF6MFNdUOoHMunalf6rdwDgle9871lL0Ns5fPiwA0BNGOTuoBunnpDiMqIJggx9poMP6hg6ruSK59xLN/WHH7bND/+hnXr/f7TBfV+wcc6gfPbbMjZbX7Xu9/+ADf/+d5nd9wXr/Or7ze7+zJmHfFMaI9Antd/6t3+bq/96V12plc3Zb/ryCM+qBTSZfvjhr9iXvvSAHTx4lb30pS95Vo+/PNjSAksLnH0LxIW2FuFkNdVkBtVaXOxHkBbdTlF8oeSh5kAjYoYBvwB4AAdADLHQ9Bk1HfHt9B5VfCoDhZtPnbICozE5zABBv6tM7U8dcOclzh6ws7Q6UIK2kPxBdSXGGsosbcP8Rn8LzuhFUgjAamwv0FXt1XaoyIgdqP2BarF/YmxE2oSddzpyAGzATZWtdgMbo4tptDWT+whwYj8RGw5PE7UN1RrQjrbFmIjEnaTtwDLspn2kgNMrqv+wteayeuHaCgDU96oTbt8RiKGAVL+yzSwAqDI1R9ZcFrtrP9UnuoLz1F1toM9QnGJj7FK2BTUpiTcikEctKpuQSEZtZszpuNpPADDCW2wpgKjjqkzN8bEFcQf1GypW+pGkKPH8ZjxEW02DgJxLqPxUfgTHKgtlX7y+lIpUPjP+Yv8KVqysrNr62nqCf92Oq/lcyedJP1IMwM5gUCkAPfGHYKAS/MkV2LcBBG4n9aAg4DDFBUQFWCcCGXkCDyCYA84IAV0FqJh1AlfdtL/A4EAq2ZQExBd+2f03uQMnTUgCgsm1Ni0Oa1eyBKuCsi9fA8tkF379KzJUpu/qGHaLKgHpe1cAVqrA5F/s8A8w13I9jtcl1btyeQtJQPycd9ff9E8KwK2ROQDc9r9TfMWktmwq2lI+4ARS4ysl9whJRrL9q7GbN06gsN47KnhKmzrn65IhuIaxCsfk5cZYgeckAKwxcrSl319DYoc2wFa7Ce90VE3euebBsHn3ulkAkH19zLYq/ZoZLNrgVdu+ixxzVr3ntfn5CQAZ9allkyBPyZKS6/QsyLdTNeAiwDDVaPEkVGXftN/PdD2pt6z+LJJ7NC+7ddbzZK10H4jyQa7JOuZFb/lBv0efjQS9nYceemisyYGe/mmy8MQTT+wq4cdu91WjztXXeGPDNn7vw3byF/+D9T/5KZ9MeJawWfnHz0RjNeLkmv3Od1nnqUPW+fCHbTxuZiU6E4dplIG0fXXV1X573/kO2/+PfsS6gn9n8RWfBpcTWG7cfqHxyUBa2JWLtVg9Jrjx4qzv9GTWpxFVBrJUZvqcFl/VRCFMaiiHctMiqusTTp8A+uemUgXVDMeKxyxvsiymy4k1dVabebEwiu33S16wSWxDtG0qQ3WOWdjMnnrqkH32s3fblVdeYS9/+UvPYk8vi15aYGmB58oC8ZqBigggoeuHgILARXQnbaurrlcxRh6fy+stroa4EUZ4xUJeEAYYArgTmAAuxWuv6sx1NiZFiApBQEtUknEs3I31DhxJ95XaRY3v9a75jrwZdFxcSaOSjNhqlKvfcBnW/rInKi3KU3v1PQBU7YmxCak/0EftFKBFFVbWt+0zfRbbVX4nG6ttOr7K17bUSWOAeG/ExgPkRLWf2qv24cKsMoBlKl/fa+6HTekH2SjGBGRcEooiqhpxgQXUAca0D5AUJZ7qQ+IMVJuCq7EP0j11VMXwIy5eGzjDZtgKYKs6qD9I4sEcgIy7UZ0Z3Vd1DPWrttNxcefVcQCA+k39od85H3hgr21whdW+KhsVKuOoVLdqH+Cl7KA1gF7ETozwT2VEgA8Ujuecyi9VeXHewhiI5zDzG9rE/oBY9XFU/Kn9cd6nv1HHRtXt/n17bG113VZX1yqoqUQepnnyaOgQbzjYqiFfP8NBJQHZFvzb8kzAgnOuBBwqKYji/+WEIJ4MZJgUfKOk/tPirzcWzKxXt97/GQIK/qEEHIx76doiGDgY2vb2ZoJ8gn0CWN2kcF5RVl9cUfPqUkpBBGaoRLoZOFXzu4a7ah3xLcaiinaczFzZnq215CPE/PLZc85aPB4lNV66xiSA1JZBOAEMFIBprk0WYB/3AMBRx7Z0DfI4gIKBigWYEo4Ms+KQ85H4f0lZ2AIAM7CrtvdNsj2LxCANVWBlzzw/bsT2IwNwrRRUH6UZdR1/sU0BqACG7aDn7CoAdzvPmAZa6vhtNTCM93xaczpL43lAbFabFoVxjTqH4RPPaR+braBwEiAuety2us9r7/MTALYgvzZbcY2YMxAXjQuY4pAu8poEgLvtI9b88ahln/n1KCdk5YLg5uD6UHG/2kj0K2fSvje9o0raoXnNmeR1nWPHjo1jwo8rrrjCJ0q7Sfixm33LSckiXfi82UY3/xMnrH/Pvbb5wd/1xCCjx58wgUFlEzurIFCzhfPPMxsMzU6eOrsmWVmxzp49/m/Pm95oe9/5dlu983XWufBC66wof9bZeenE3Nzcsscee9wnx71e1yepWjiwQNHY1XaHDz/trqqXXXaJnTqVVKyaTMpt9YILzvffNFGUS89g0LcnnnjK39fWNJnuuSuN3i+77NIqAc5gMHTXV02Ejxw54nW49tprfBKul9QKhw4d9n0vu+wyO3HipB09+ozt2bPu28l99sgRBQhfsauvvsrL1kJG7Tl06GkHi1rgXXPNwcaE36ckuU1PPvmUH4fFt97VnosvPmBPPnnInn76iLdj7959dumlF/viQ7EC2Ef1V1IftVf1XFtbtyuvvNzrqODlTz991La2pABOcat03q+v77GrrrrC7aw2fPrTn7WrrrpyCQDPzjBflrq0wHNqgRIG6Trpk9zRyK9XJKpgIU48UFzvqDwwh4cllAsEQc3DO8ofnw8RA2plpUq6QJw4VIgowiiXBylcL/kcQVRp2OgGSRsFDvQ9KsDYHv6mfhwbAKj5i/bDjZW6SJmm+uDGrPKBSyiuyPyr32QL2Vl/A17U3jKOHEoyveuYJLgAxtEHZb2jHYBqbWAL+IsLsiabqgffY7Noe4BrBESyC5BX+xJmhliAarvufUyOcdnVtriiUmcdS/dz1Rv1pH7TtrJzBIC0TfMDjR/1DdmdSQAi++p7MgNH28Q+InlGnKOW9lUdgHDqQ9R/uHPH9qkNAFRgLuVpO84HXMqj0hH3fP3GecD5idpU7VD5sh9u6Iw1bB3HNkAWF2rVGdALZAfwlSCPdsUxxHnP+azfospRv3NtYcwQl5DyotI3AlK2a4OYaqP6QGVrH48rua6HFav+MNbPSTJyu4qvju2XVH45BmA/ZQI2JTpxl+AcB1BwcLCZsnpL/ecqwgQAPfZfBnnqywQAWd+lh8A+VqX8k9rPXYHlzpoUgGPFtBsMrL+96dvhbup2FxDLD6VrF9ME8xL4S/DM91FyE19sTioB68QWZl0HTjgL1Q83vM/yujT19SQAbFnH5xhp6Zfk+iuo6c7WOTlIGnHDlphzqU21C7C2awOA/XHHFX/6l9yAZT8lHyEBCLUHjKbkKtmRt9IhuQJwAgBmO4YHPbGdk+6/CQByxNQGQVtcsNNxIwBM7sL6rnk38nJymt1J2PP8BIDl/RT5U3WvzwNhHGRR8bfkrr0orGmx10QFFvti0WOW2zWTfNRgfxoA9OY3wOHu2so1dFbrzhUAWNokXY/zNWOOEvD5DADVjjgO0rW47SpZjOP8MSZAYosG/MtD55p3vXdqgt7dMDeS+2rfzmAwGBMwty3hh268ggAES44BBLX96e6rCeY5/9rYsMGDD9ng3ntt+MUvWf/ez9voscds9MwznnxDk4zdvPzWJFXhsWM2euqQg8Xmi4tLoMcCdQpcfeAij8m3+8uPWU99s3evJ/pYufVWW33J7da76Sbr3XyTdZ8l5eb2dt+efvppu+eez/vk9tprrzbFjbz77s/5jeSmm270hcRTTz3lUFDgTRDukUce84nVq171VT4Z/tKX7ncweMMN1zk8u+ee+xx6CZBpu7vvvscnzvpdE8iHHvqKl/eKV7zMVldXHPSp3Ntvv7XKVKnfv/KVR71sATKdDydPnvL66hiqlz5rgn7eefsdoD300MP22GNPeBlXX33QYZ3aIKgXJwECml/+8oNV+u8nnnjS6yOIeOmlCXKqLIFFHVfgTkDwlltuqv5WebfeerNvr/rrPJYNdTzcsR544EF389X3qo/KOXbsuJd5++23OID9zGfuWioAd3MCL/dZWuAcsUA58WVBjrorqnbUJBReAI1pD/IaT9SzOykKwZjNM4IEygeSoCxCUVZCBa6bqIl494lmiB9W1oXtcHEUTCNuWwn84lNclSNQkh6WpMyz0XVY5erhivZReREOar6k6zhwMLrrAj9kc5RkKMFUlvbRcYFbgFFi69HeOJksgRW/tX2fHrgl92P6Par4UJ0BdClD36O0jHZTfUkAAvTV8VHlAbKAi9pW5ZSwSr8DJNVmXF1VvgCg9kEp6pPykN0WmKh6AQBJDBKVk9Euul8LKKnfND8tVaTxPg2EQ/Gp/owKwHgeEUuP/gKi8q56oeRDcRvHNg81UctpvBBnkj7R/jEmnvbHZuWYJtYjKjv1h/pAr6iiZTEa7VCONX1GFch5hSqX9jkgy4AuQsw2RS8PGzg/yuuDyqT9sgHtroG7O846lfI5cL72eMKPYd868hZRnXMGYLn6mpKcCPr1pQCUG3DfRv0ECG2w5fBvJBVgTgyCG7B7YXgqWsG5QQ11AsMhJmCCgAJYvUo5qPh/20rS58q+GogJWPm/KnFFDQhrUBjchoF4rRAw4TB3UfYHLpMQEFVh+n1y5TANACbzEvuvBoB+7c0nVhsAVPbcClhmYOTAM++DAlCqv63s9qskIMkNOMX9q91/a5CXEn0AAGWpus3e7AwdGdd+OHm+5ONW7ygCGzEAM0BNo6ta8ANoicO4QiFFFuB47YgAsFGXVKGGA+UkIEyVnY8bTm8CUg2DAGpSV9VH9poGqEefl8lAHBCHYTULyrW54lbYNTS6ZZi2Nni3ANB7ourLOrP11Bh2jPm8z6LHbav0tD6P9/d57W+e05OjpS0r87zjzhpR09pb9icAEPvOV5bOHsdnWgFIO+bZohwHPGSYd9ZVl9+iAyPUpe8OvOXdzhAkyDkTzA0vC5+/SQGomz43XKmEeKKq7zSxUaV0w95pspBF9j3nkoDM6lkF/X7yKY8PODp82NWB480tn1js5uXuxHpCefiwlzm4/wEb6t+DDzaKkwpPiUFWX/0q6117rXUPXmW9yy+3jmIPRQf1BSvB4O/KJWTPuvUuvth6Vx/0sj3W3y7KXPDQE5ulRc+2/e3f/jef8Am0CWgJCErVd9ttt/hnLYo0XqX4kxLv/vu/7HDt9a+/MwPBR3386vebbrrB91fMG33e2tq0v/3bT7jC8NZbb3EweO+99/l+r3vda23//n1evuohQMhEWHDvK195xAHZHXfcbpdffpnX6f77H3CYeP311/liSm71Amlf8zVfbQJugoaCigJxapPca/ft29sAgA888GXfVpP3V73qFfaFL9xvjzzyiB//0ksv9d90URBUvPDCC+zxx5+wz33u8w5Izz//PIeMqsstt9xoN9xwvX35yw+5UlBqQNmL1xe+8CUHmFpwqCzZSLZTe1/60ju8nnfd9bklANztAF7ut7TAOWCBOHGLkx6+Z8FdQjtUOrjusVAHfERYBAhgwa931HolXIhQySeJeYGh4+FW2gadSlOXALBSI+TwDNSPOZCutwDGeFzao3eAla6RQEPi/2kf1IH6TnAQJZyOpWs2ajZgI8oogJmOQbkkweD4up9ojqY64P6Lws2XZcHdpPx73jAk+63qEd17tR/x31QmfUN5KL8ihKJv6V/9hkIO1SJtk72AOBHwUb7KIHkc0JO+QWmp77GnjiMbo/gHTusYAonExCszAFOm4B/xAyNA5PcSpOk4Op7K1kvtI+lGHG+0o4wBCXgF5jHfjq6v+o7kJahYSRoC8ANGYnuVi4qxVKhqW5LNoJzDywD1Jqo7QG88t9XOqPjDNnEMMK6ByXpX2bgqax9+Y1zhXs6xGQMRhNJO4htqmxhXMdknB5qSFm2kuFNKata3zQ310chWV3q2IlVuX2q/7Obr8E8QcLuCgUkJOHQFoFx1FT8w/ZMKMIX8EQAEAvaEpHI4mZrh5LhXrotLALA/7uV4gCMb9AVypQBMtDIp+fRPsr4UE9Bdg3MW4BTjLiv2iBvo0MuvAHWikAz6PJ4d2wUAmDavXWWj2i2Fw4lXjFr1Fr9tZH/NQK5KBBIA4EjXJdqXC2i0IQBAH0uumlT8v04V888VgFJMCgK6kixiMuoXXW+TPeoxxKccsy+A0jIvbgKFdZtrKMi+ybUXh8JKzZg3lF8ULsiV7TPIjbVqQzKpvk0ASGe0Ab+zCQEBFbE2bcu/NlFfHQWxHjEJAKY+4s82+NMai4/ejBUoky203OTC0Zq/thy4DWD5Zs6XoXqTLsCxKGLccU3cbQTENvgURnMr/J0YC8E+7eW1KH1PY30/FXgWFeOBAR1SQ+Oyi5qdNA0UTu23ifGwmAswD41mAcCqLhFIV2k8WgZi8VW120RipvoKoZ/Of9M7fK4nbxDNM84kr+s8+eSTY00SdMMtE35owqFJyW6CDy66L3FH5pvrHNxCkwM9WcwuVTttgQaInkyOT56y8eHDrjDc+su/sq0//TNXGkpd2Nm3z7pXH7T1O++09be82VZuudm6l11qXQV9VjyjnR40br++bp3umc6as7sK3XXX3e7GqhNBKrjhcGT333+/Q7xLLrnYJ7oCWwJpmlQ++ODDnrxCij2pA3UFZ4F1443XO9wT/FNZmuxLEfjoo485QBNQe/TRxz3+3Y033uAAUCBM7wJovKTCe+SRR+1Tn/q0ff3X/10/vkDcffd90cvVvjp/pNSTou/OO1/rcFLqRC1c1BZBw4MHk3owXmy0j9qgyazaIIAnZaHKlFowKRYvcMWfFBNyFf7c5+619fU1u/3229z1WGVocfiyl73E95fa8brrrq0ydaodX/zi/a401Hn4yle+wiGoyhbYvPnmm+yiiy50AChbLWMA7m7sLvdaWuBcsAAL/bKufM/iXoCBh4G6puq6FV36ohowQoAIgzgGC3/KiOAPEKFttS/wEYhA/MASTLTZetoTXQAhqjrivtGGuB92UPuBRLpuk8iCCT/x53Ttja6gACDtq990zUXVJ3sCRlG0UW60v6BNdC/GxTVCmrKtbW0oJ8z6LLCo+qD6wx0ZRSCQlz7Su/ajX0tFW+xT2omyEffnCL+0fVuyCtlFdQOMal/gJvNM1QXoBshUf6DOVB35XrYm6zNwtlqI5PiOxOPTA+oSRsVt6XNi/KmuTNajKpR9AJMAVcrGjTeeg/ob9SsuvSoHu+tvwBfqTNS1qj+KSlzbAYfMg2Q72QLgiOtxPDdpXxtMLsdQ3IYyGBuoW1E50g7OcbWDdci0YwHxAMaAS6B9DElQnTNKFuHx/tI168TJ47ay0vPz0tWF21IEDm1IdmDUfxkEuouwYgf2Nx0UehxBvfvcXrEB899yfhU4z/DPgUhFRYgLnjCKt2Pc9Qy2cgx2JePmhrvMEmssJf7o2EixAKXccxdSuQTrcwoan5RuNfjymXqOWZ2AITHoclKLBvBKwefrBBypvNqFDTCQXFzbtGb+fY49Xi3gHQJGOJfqN3SAEuBcMlCVbINreK8zdBs4/LOOA0C5/G5JCJCzAA+k/kzpTKa6k1Z2CQsgVYH2pd8rX+1cWvPO4XUqbiZuL5KE5CzAfg/DFTvv0Bun/stdUvVXSkRSa+NmAYZ4aFwhU09MR36LwsBp60LfPwCgNoVY+1xmcbBSXzdSbSNcrB6YTEConOU5QOWiqnOmWJOWaYNGpaJuGtCqo2qmMdhUgtVKwXGIzcm1tM32Ze2mjYtZLqZR7ddmjLbx3OrqfxoAcE4nVD83XXt1HcnJhGa4BOerZ+sh1PYJlWFBpZPdF+MZrUCxhXIvev4uvF1OUhQbedmbf2ChBL2LMrfI+jonTpxwu+DCcPDgQR/QmmTqxiTgocnXosEHd7qvJifL1+IWGD31lG1+5E/s+L/4lzb8yiOejXfvd7/N9v/k/3TWY/ItXsszv6UAl1R7x4+fcBWgFHef+tRnHOTJvfa6667xTLUa3EroIRD3xS9+ySd/muzJvXVzc8OVfQLaUgEK2Gny2O8PXC2o8vTUVW61Al+CZkkuu9ePKUVfNbHIQbsTAPyMfd3XvSHH2nvSvvAFAOD1rhqUO7Hcb1/3utf4YlFqQMFGwTedV69//eu8fFQkmhRrQaFy5NYr4PfUU4c9dp9cnHVeqh1aQN58s1yg9zusFADUvgJ1Anmqv+DeNddc7ZBQsFEQkIubtpUC8MEHH3KY+MpXfpXf+1WOIKXgoo4dAeCiF7IzPwKWJS4tsLTAmbZAG/SLk59p5zvgBzc8ABaqrgiDVGdc+dogUgRKLARpJ4BR3+taDpgBjgAOSObAfjOf3IZ4T0zKdR3WtV77xeyw/A6U0Dvx6sgALHACMATykegC0KByUAaS3ATYhS1LN1lsSZu0Ha7HKh9YScZX6lraoASC5XYRQqqfSDSh7VQnlFa4duLKqt9Rlmk7n17nRBBkDNZ3QCmVQ/nRZoAo7VsqJrEN0BNlpC+6u10vG3imMtV3ACIdO7rS4gKsd9x0sXGErIwzlaun7hpbUcUZ7cc4i7EZaUcEw/G8FWzW9ihEtb2+U1uAxihuOa+0v/qc8wHX86iCVRv4xxjVu15qB0pR2qdzCfdf1bV0vaadEejH82HWtcgXxTk5BrbTsdTXsiugWeeH/ulzqQKO1wCUgjpHo/IRNWmEovGa1t/u29bmptvbbTrcdjt433S61suAL0HCbVcEyvXXQ+/gEiw42N9MCUMU+0+KQAeGOemf4gq6CnBsHR726++80q8S9PkKdmTjTsoCLACo/QbDfnK798+Zk40T8BM4c5Du2YFDXEBX9iSVHmMwJfKo3V9Rnjn4cvDkkoKcVCS7DlfusWQVBpIBALtTklTk4zYAYMJTSvgByEzJQDo1IAH8VTAwq+hy8r02ALg9TAlApADsK46k1MSnCQB9bEn9mMkL2X3LMQ2Yqe8nCZJ6S6ukIXxX94dAbbVdcKlOas7Ud16FBWHLmQaAi84j2lzB2/edDlbifKKEX+m3FDMy/jYtAmUNCFMtFsM5bumJak+De3HDRQAg18QaAqbzwK/FOwWALdA51ueFDgDdlkUcxUZ/VMmFmt35bADAeN/n6Iuev4ue6yVwV/m3/cD/PDNB706ZW2R9nePHj4+frYQfMfggiUauuuqqRa9Fy+10YuiJ49GjdvIX/oNt/MEf2tqdd9r+n/hxW73jJZp9v2BtpMnbxz/+SVe6XXvttfbyl9/hkO/zn/+CL1LkuisIyAmppB1ybX3ggYfsq7/61Z6kQwo6gTMtAL72a1/vcfpY2OfWz3sAACAASURBVKmMj33srzy23vXXX+uuxUrWoe01WZRqUCBNyroUQ2i/Jw3RNlIAvuENf8ddc+XuK6imvwUZNealxNN+X/M1r/Pt00Jlnz3zzHGHh4KZAoCqiybIqpcUjgKAUg4qSYgm5+lJ/rrH6NMx1I6XvewOh3eKEXj33fc66JSb8N69e/xYn/zkp31MvOY1r3IVn9qp+FQrKymZiFSGAoBaICheon4TmFQ9BBJldwFBKRoTWNRUdPlaWmBpgRe6BVqfkIcFC3AI4EL8MFQ9qALje1T4lZOieZMp4EaEUoIK+j66S3I8IBH9BBjQ/vFv/U4GUdWvBIBlP5MlVccWxIvKI10vNZ+KMIdrZozfp2u5jlO+Iqwr7aHfYiZblYsCMT6YKttbLmhiuSpTdVWdca8GprIddgfgAFPUbsFC1JnsD2jSftFNM7pZo+JT3bAXSU2wF/CPJA/aX/uRvVf1w5UVlaLuY4BSvZNtWdtiO5Jx6AFamQWYttJXqks8XoRLbMs4RhVKO1FnRoBGPUi2oTL4PcZbrBaVOXEGgBH37Ai+y3NK+wIQsV1sB+CUrNTqV30HXAXE0b4SypewtFT2ovqlrrhaaztihusYMblPOUaxKWpj2QsAGt19Y7xDgCPjDldoj82Xk4Fsbm1UCsC11VXrCKq6AjC5ATsAHMotOANAQUBdL+QC7ElCkgLQVYAChQ7/hjby5CJj6ypGoJx8g1KpqxiBqNWy32pSyQkEZgCoOIbKajsSOAWFoCDLCrMCOKWMwVn1F5QjCfjVmW3blIBo+rxvFf8uxrvDB7lKStKuK/PrQwsARPxIM/R5iBouA0DZpz4mKkMBnaG7SCu7sFSASgDiCkCPATjyDMDp+zRipgGa6npYKADJyuk7O6FFRTnKrtezNXSV3TJUVTFu68o9O7WF+IYVBOym/qgBoNf+BQMAJZxYNLeHX1fCCZ/6sFaZlkqvqBCsnbiTonRBfjo1WuIiELBtnMW4gMC+triA05JYlDHrAMrz5pQvBgCYzoxJRR+2abPpswUAZ82l5vVd/H3qXFeZ5YtBfd3b/0cXKJ1uwo+25L6dRx99dKybqCayurHqQLtJ+LHbfQVmlq8dWkDuUPfea5u/+VvWu+EG2/t970zx/l7gLwG9I0eescsvv9RdWTUpvO++BMJuvvkGl8nyUnw+wTip777qq17ukEwx8eTaqsn0S15yW2MBphuBst0Sky8pBjftE5/4tMfUExRUdlxBOakRBK4vuugCV+gJxkktJ0Wh4FwCaue7C60Ui4rdp2Qmr3jFy90dWcfSOaZ3xfJTXfbt22OHDx/x8++OO17ix5YLsxSOgm9y7dUJrEWLytbv2lfQU2VpO6kMb7vtVlf56ZzWd1IASoUooCkbCIyqvlo4ClDKrTrFANxjt9xyswPWjY1N31ZlK16h/skGgqBqY7kgeIEPu2XzlhZ4wVogAo15jWRhj6ILl9U4iW6Dflwv4nWjDW7NmiCV4CW6FuPSCADwRVlOTBFVRRwTaKgyUVTpO71QkZUPOuLxgSr6LiaJwA2TJ6zE6KMOQBxdx3X9JYP9rOtpW7tRAWo/QRuSWUR4OK0vy/7GNVYKNFxFUVNRL0AcMfT0PXHcZCdi1+k75o6oCmVXbS+4JbupLBI1cBzdT7VNW/xF2Qp1nNqk46kstZk+og0CcLiRaj/U/yQNYTseeKvvdMxSeQYUxaUGG8cxUcLRCNVQ1tFOYutpf6Cax6PLCVe0L+63MVYfC09UtqqPjhtd34FsUVnrbCPHgozHiclX6FPgvd6BgLhnUwbnCXWPSlUgLMCxhIbYQHVCgaltUeGhrozjMl5novqU8zO6ClMXjovyGBugPPZrxNa2bW9v2upayp69qtjZ2YVXwM8ThOTkH4J7Hv/Pk4AI9m3YyBWBwQ3YAaBUgNkNeCRlYEpL4edipXJLyT2q66T/JHg28jiArgDcFgDU7hkChuQlFSjLrqdJCZiVZJ58FhCI92ZSpHVVYgBTfl10xWBwhc0qwi5xB91wqAubzqYNeIZ6bSy9H68AcZSh139JDq/Vot03zrEO8TatVIxjEywVHE0AMMX/U9w/Jf3YzgBw4LEB6ytcCXHivSW6dHrtckbetHftAsyaOyPX+ueSB2boVCkAHS7nbMZZoekAcFxnOHb34BxrsQaAyQV5UYD1bCoAa/tlV+UF/Io1BheJdZdReHaCdjnXRJiqGgAGJV1xQ5vmwjx9DrNAI2YA5VjuhCuqJ8CpXVjjttMAYFn/xWo3O8vsueQCzDmbQGpyAeZ+h/2mQcA2V+A2ANhW3qKa0UXB8Lw587zfJ+fBdZZx9r30O77f54uqk+YuZ5LXeQxAPYnWjZJAy7tJ+LHbfaP7yjxjLX8PFlBMk49/wjqKT/fyl78oTCOAh/uOgJRecn3VJFBxAKPLlCbNirenE0bKN41pFk6al8kNWHH94kvwSydZUmck13Sp9zRGBdX0ZFYwT+XqeNpO4/7pp484INNnHVfgTXWRy60m+VL/6USXC6/cfzWpVR3kpis4p+00EdB+aqNgo9x3pepTOVIe6gmzgKAmzikRiOINPumKQJU90MR0PKraqu9UNgHj5dIsG8gecu9VOVdddYWrBClXGYO1yNAxBQB10ZHKUjBVFx2VoXYvAeCL4nRbNvJFYAEW3m3wiO8iYAP+oaLD5RMAwYI7uiaWZmyDjrMWcfG3OGGKi/7o8tjmTugKjaCQ5xrGdwAQXBLj5BEQwrFReulzBIBslxJGbTlcill8o7uqfosKwHIiWE2Cs1ImfpbtgYyo8KKijm3LetMmjkW/6h6luqF8bCx2cow/QJFsjlItQq8Y0077A570N+7AJIWLUAgoqntOdJfWfkBE2RNwCIwCZkWoS9w7/Yb6K/aB9lW9cBnWdkDHEu7p2KpbVEaW2ZYboKEAbur/COeAgPQB5as+sh1ZjOMYBYRpG2A74xjQDsz2ZVQe4yUgZNxp3GA3wo2gppXtcEsmc3U8v3DxnlhUZYiOClC/q25qLwk9GA+479PeMgkLfav6qs3AP30vu0ToTD24DtF++oTrENDVYevGhrvAAuYTEBKpSgpAxQl01193AU4JQVwVqLlVfyOpAvM/UwIQjwGYAKDmZw7/BBQdcCXg5+V7ZaUw4+86A0Lq475tOQBUzLtRKsZVcGPrZBkdiiOHS9mdF2Uf2WgriBUSg7hd+EesuhwnMOOV8DuxAsF2qAu9AQmeBbfVtGSPiKMGgPRPdnTN2XpD5od8kfGMvCHZhuyGAlDx/wbu+qusyQkEugIw26eCKM4TOVJufKpyw/FzNgBsQTAZihJ1L92HspsvLsAVAMxu1rhsV7YCuCb0IP+ZKoZgcA2eN9V4tgBgeR9a1AVYAHmRVz1aMvCJoTJDAdEFOJ421X0w/7HgYacqAMs6Lwp+SpdlEt80lI3pUcDMOPxNre98C75QFIDRznXwgUlF79Rsy+miWtn2XAWA3Lfy5SqrWpvXooNv/SG/l5YJenfL3CLr62xsbIx1c9XNWTfJ3ST8OJ19y9g980+B5RbVRVDZhXUzX2mCrBeqhZggxsVcjD1ULg55Gkyg7bb9o63aykLBwERSSj6Vq0DSCbwNqlg3cgnudlOsKt20NLZ5Mp4Wyvo9xS0SsNNEgKfZUdGihcanP32XK/oE4pQtWAsKuTsLWl5/vdyRD3o5yS1GLnDdKntltENsk0/XfGHTr+qhbMMPP/wVX/zJrVrH5qk8cXeSS0qahMeMky/UcbZs19ICLyYLtAE2fYe6Ru+6x0d1TwR/UX1UXoNLO/J7GwRss3m5Xawr13euwcQHAwByvQMgEIsMOAGgUPsEhVQ3PexBMTatjigAVb5cTiM80j56iEKiDz0UAjaqXsQaVB1IWhHbPQuEVvf9HAuQhBIRngGQOGZsQ9keIJ1ASxUXLUNS+knb4H6p/QFmOo7shs0BWNwT2QfIpn0VXgI3X71jd71XUCbDAGAdtlZf6R4lGzIW9Tm6gKIWRIkJgMNNu77/bVdZglEt6h37ME7oL+AwLquUz+S9HPMo9lBGsh1QnHHLuKTtagsv5gPEW+Tey1jXthqrnKNAQtUlwnjmSqjvGOPal/bSjzE2H/MdX5jkFbjqwFin/0s1IOcUwFP7yn7EeVR5uK1zDLVVL+YzUWGs/aN7f3mtikrfqD5WedE2AM71tVVP5qbxrqQdvnB0AKj4finDb1L+ZQVgBoDKAjySGtBVgErsJ2Vg398FAR0AKuZhzgyM3To6htswAsBmfMDBoO/zOL36ynKra28GgPJ3xQXS9XRJvpcVfjE7cBOkJVCAa29O9pGVf8lFOMex88GZY9jldadfO9wtuAkE86YZAjauWuFDc/EKvJGiz21CIS0x8NyjWDxWENDhn9kgwz+5ADsAlEIy/9523Zz2IMUPO0MB2Ex8MXknaiSHQCEJdC/ecxelWH9BcSl1Y69ScTYTs8ybb5xpANiuPJyEoIsAQOw6rw3l77WSK4WuSiO9VoIBx6pzXm7G6cSqwM9krMBptVhMY7cwAEwndRPuuRKwFkIKXtV1X0QfOd+CLxQAGO8r4XHDhEu/C6VnmCX9lpIJtcHWJmjUtrsJk5Zisz5br/Iadt33vmciQe/pMLe4b2cwGIzlgqEbUFvCD33/+OOPV9lPYwBBGeR091WWteVraYGlBZoWIIGHJs5S3knNJzdgqQFJdnK6NpM7tNyBE2i80F7zmlf6e1yInO4xlvsvLbC0wLllAR5aaOGOCgeQQOwxINpOW8aEbNZCjTLb4B8QEvUayrSo+lPZABSVBRiIscOiOk7AQU9Xiak37aEk9SEGoI6hB6ZAN+oWVW0ktWDCCxzU8Qm7Em2hMtvgXZwwsz1KRNUf1RVqu6gki30UbUo79B0wjTaoPGAbD8F4OIR9ATs6ltop+6JsI6EK7qSqq+aOajPwifqXrqkqH+gse+lv3HXVFuqtvwWTUOap7gBW1YO2sG+lNOp0HFwCvFCLqTzGN2AxeRKkBB1AN9x0S5hdwlaAVlSz4fbsS5GcMAXoXLoIE/MO+KfjA1xR0ck21ANwpn7R3+xHMhIS++HmHs8z7aN2qnzOF5SEEfADP7UtDxcZezzMZKxyDjLmZR+SjWgf7Y+rdlQWcw4AHGP/0C/UqbyORFtw7aIf0vGlyt1riv/n/eUx95KCzx/cyp03u/4m91/FCJTabyu5A2cwqCQg2s6kCHR4mB4E+2di/vkYHJmro9wluIaAyRU1HVuxBT2+YLdjfSkRFQswq98cAHZSrk4fz1lh5lmCAU/yJpEcML/kbuqx5/Ix9DXKvZWYOdgVgcTiI4EICKaOC1hlzhVQnEg+woIaTDl5R0jXfCDPZGwvxya5+p4wZJzElDUAVBIQuQBLAagkINmFeoc3nwiq0jipXYDHjcy3bSkj6oOxrxSdfq3OrUuuwPmfjWpIm91/e7gBe1bn5xoAThKNtnvyosq+HXbFxOY+tj3uW60iLWFffQ/M2tV8XpT3t/a6LAYAy30XAYIp0Q3q3lD/Ijtwm+vqTuyWwPz0Pc4lF+B470GjPAF880bzIGBV1pQEIfRNKn9RANiOlifHw2LllXPZWf1enocH3vQOv08qQa9ep8vcIuvrPP7442NNaDSB04RIE2GBQH0maceVV15ZuUOoApdffrlPEhRj7XT3XQLAnVwCltsuLbC0wNICSwssLXBmLKBFL8okTVK0WI5KOk1GdK8HsqC4YaEzrxaLTHxKVQ8TfX0flUYRqKAa4vi4E2ofVGvaBnfTGDcM+Me+wI8IANvqzXe4G+s4AoClAhAXXdRWKAp1vKiGwj0Vd0z93rYI47gRngK3ZJMIanHPjS6nsa9iWSSBUP2JqRehln5X2foOpRy/R/CqY0bVOAkuUAui9FNdBezUp+yPC7P2B46hPI8x8vRginYAqAWWtD99rHboGDykVltRF2o+iycAcDMmwQBmxcQU1Ie6ptAdyQWaTMmMpTbgyvkU9/clSLdbZb2VPRi72FbtI04hQJIxRrITzskIi+N5E92G9b2OIXvhcgzw5ZgAV4E9wCFtpD8oU59R+gEJuYZgD/ZB+QfU48EBcFA2oj+0L+UCQ6PCj/N12rUHoOjgb9DPY3LFXXtlN72S+q8ea46BRqOUxCMrAGsVoABggoBjJQaR+k9jICv/BPtGyhwsGCiIqAzAgoWCGaJYGQC6G28GgLjSpnN97Md0ADjoO9Lrq5yk3XO1myviHAjKNXZcZdMlAYjH/6viAQKf6gy/CVB5hLKUnCIr8VCp+TvKP9XA/9Z7dql1aJVi5/GdQ8Pqwp8WwImf1XSC32uIM22hnKAmBUr5pzYLACrRhyDg9kixAMe1C7C7V+8c6Ewo1UISkAgAaVpbjZvX5+TiDVz12Iy4Bmf1pfpJsM/df5/nALDt/nOmAWAzy2kameUrgcD0beJqSVlXwhd9Nyz2nw7sFh0v7YRtsty6vAmwFwZ0jJBJOxvAcN4EKv9ePbx6AQNAriBtfbgIBJxm1zMJAGN3xQcb87qxvF61zfNy6pNGUdruoje+/Ywyt8j6OkePHh3rZstTa01oNRlEJrjT4IM73bctE948Yy5/X1pgaYGlBZYWWFpgaYHTs0AESVrgs8hHncSCHbfItkVCmqizYJw/0Z4GBalLDIdQhyFoPpFFHYQiSPVDaSUIpBdgim2mgTDtJ1ChMoFW0wCgygWSCnShACzLJvYqkI/y1DbUZ6pzzDA7Obmskzm0TxhTSIfoLprCT6TFPiqpCGmqRUh2VVYbSEBRgmDi30XAR9kxnlsEWNhSx9HcUS/ceBlT9LPqpbI1xiL80/a0CTdeHQPb6111xnVV28SYgLI9MfiAyCQO0btsA1jWdoBAgK0niFCG2BzXL0Jlba8Xbqmo0yiTfag/yjaANUAPV94yIQpjizaVIBegpuOiriyvAKoD4wJYChxT/6jtmncTN1LtQ7mpPufYKGFRIjpAyvH9UAkyZmIddCzsqn05N6KLLnbCbpQTHzBQZoTSETDGNvI316eewq1Ixaq65LjL6Vzc66FYqutYbntK5CEIKDdeuQGnLMAJAMrlVwAwQ0AShXiG4BQHMCkAlR24nwGgykkqVLkBVzEBPZaeoFd+99iDKdmIMqkOFRPQk2Z0bCAYOO7awPRdBoAZszkAVKIJ17Sg5EvXC67AlRIQtZm2rYBVjhlZKQCbsenIbOuhXzzRCIlB0nsNx2oFYDORRj0i/N7gWZhTooTwS/ozA0D9IlORAVjwTxCwP+rYVgaA7h59pgBgpQAMFDTULnDJ6ts2AMhYSsk+cp9UmYETVNWIez4BwOxMOzF5qIWQaRTNv5unIha9/zcBYDpCGwSMsd9mQUDPpl20ohUCLgCM1fapSTsmfECblmlAwDMMAOOYeyErAH0c5b7cDQScBVZ9zuFlL6bYS5rr+a9FH0S0bdc2p/NQEcVJd9O73jszQe9OmVtkfZ3jx4+PeYKsG6Ri2kgJqBs3k5yzEXyQRCNLBeD8QbbcYmmBpQWWFlhaYGmBM2GBOLli4Y/boMov43hNcyeNdVl0ARAXCyXwA0RE+EO5gAGAS1QGaRvc/XCJjLFMq6fnIb4cdddvuHlGAMjvZbv0GcAhCEZ8uRKEkGgCyBdtqP3JMBvBFLYBcrCwnAZMoy31d4yhhqLNp7w5dlsEgSqTeZ5gEBCOclDf4Z4aVYraFzUZsf+oq/pBEEn21z4ALX1P3wGR2CZCKv5Grad26DsdB0AdbcqDah2f5BW4ATMWgNccl7GjfVDnqZ7EJ0TtGvtBbY4KVOpFu4FjcdywTbQ/SlRi+6Gyi+XrOEDXCGVRUqLKRHUZ4XwcZ5xfjFeVq79RuqpvOTe4DuDuTJ0Bs9iOBwIReDMOaQM2VRtj4g4AINAP2zFG42euBeW7tgFyc24CVyNgFABUrOOtrU0bOFzr5CQ3Ndj1tme1nhZeY2W0RQU4SGAOBaBJ6afP2QW4o/cMAD3xR4aADgSl/PN4gKJZw6z+C5mBtcjL6KNWGCZXbgeZrvrT32Mb6PqU1X8CXznFiEukEgAkll9OTpETfCTchqtpdjettFTAP6BfUiPW6rWkAAQmovgD1STFW4q7BW6sF60tKkB95QCwTALiP6QkoFn1lVhpjv+n67oDQCUBUfw/AUHFB9ydArBMCtLIEpIa5VWM6+82AFYt3B2m1g++KKJSZzpX7Dj8Q6UJDKxiMIacJRP39gydovppGpDD6u76vcAkoYabUyRls+qVFaHVtS6Amwgv2usxifvaalBu1cDGZMh2pWx8JfVoTA4xMeRyD7fWbQYAbN5raxtP4uw4NkP261zNBAqj5eZ1Vl3TWf1a9ec0hWB4CNA8YrZgLtyzOS8ygOZVe+HfJ8/lJgQsQOuCMQEnrkI5UdAMAWVR48W29HE6Z9M0JCeN2g4A65AeVOiW7/+xs5agt3P48GEHgJpMHDhwwJV/mkAxUdFkTjda/abJwJkKPsgEWe7Fy9fSAksLLC2wtMDSAksLnB0LlE9UgWw8/NNn3d9xIQXA7LQ2rU/fmfyitsnvUb0WF/UR2JXxxwAP5b4CVqo/CitcSql/nGwBDCL80ENOfY5Ai0k/KjI+A0s0hxFEactmKliluZLaxTbRlriq6ncScODm2Xjin1Vobe1o6xsAZXTbxLb0Ly6XqNmkYtQLAKExoboDimRT2g4wJX5edM3VNipTthRUjIpSYFR0L6Uv2S6q5FCnoSTTcYgHCKgDTjEnxS1W+6AABOqqbhGA0Z4I6dRP0RU6Ks/KviPJCUo+2sdYwWYqoy2uoMartiVLNK7c+g4wGuEfylHZgJiMEWzGcybWO0IyoHB0mwYYRgWgtgMAAvAi+CuBNJAuJoxRHWkfKs8IKrFntFs8vxjHnOdxO2wcywNuM7Y5/1A80reMmao/3c0263ccAEpRm7L9KvuvAJ2y9Fp/K/3tGYIHSnPtikABPxvI9VcuwMoIrO9SRmBXAI4GSfHnoDEpAkUpeh6jb2zDwbaXaeMaANZ91rG+kspl6CVFHK7AvqDM/7S0HHeEDAXuapfgBJ2yWyqr1LwOTfHqMgDM6j5X+uUYdp6tNoMr4EIDBOZtm8Ap4g2vVcUSPCrhlIUygMvfRykGoKCnYF8Cfx3/mwQp7lE9LT1o7thp5+60+1mn8HVtW5y37YuSrjr/8nU0Qb9k+6ofBFlzfEb6RUkDg5HSdbjN3XUGlIlW93G1wE27bl8TSS20bz5fqKveRwDeDIf9tyIL81TbV2luwhbjplIr8hNXiubxLFjchIOddFoExV6p5fLxPEUROJolsQvVE3xP47aZICIe1/FwMebnDNu5PTdtXJau2rEejflEcQRdN+LcYsHmt9ZzZ+dcNEypDE7Fu+3yuGr05wKDtBoDMb6AX5GUXmnytRjua78CxG/L+S+fO52kOp/3KhWAsqmyAJ+tBL2dhx56aKyn2JpgaeKnuH6KAajXThJ+7HZfJp/zDLP8fWmBpQWWFlhaYGmBpQUWswAL9RJOaG8t0AVxBDIAJ6jm2iY08xZE9UQnqVjipJLjoaAqFX4quwR9McmIyo7qK+AA8IX9AW0kMdJxsAEL29JylCXlk/4mBpy20z6xXeyr72Q3lG64YgIX2A8lmuojIAbgo2yBFh2XPsAdONYRQEMfxnZMm+THeqKoA/QCA6mD+lxzP72AQBFORWWgtqHtJPnQ3DHWUW1Rm9QXADfqA8yJEFe/RXfa6GKq7VWeoJc8U4B6xA0EkAF7sCMuq7RRto8uw7gY6/cIumKG42hDyon9EsEU8fOiMk9lRZUqbZb9iK1IIo/ogowilHHLuUJcRR1DL6Ai5xouvqXqkeNy/pZu1xGC6xgKMK7viHOIyrBc2MT9SpdfbUufIiRoS9oRXXgBsYwZ/Rbrzt/qx9KusX8YM5zPwM5p7tKu0stZekeuAhxVWX49Pp8goCcBkQIwuQCTCXjc3/akH54ROP+Tq3ACf8mVWMpArWQdAobEND3PPzEJAOtrtecMsYGybWcAqPeBXIFzEozEYZDu1Ek7EggcW68jzJSUfXX20JFTv6RWy0o/TxbSdF11AFhtl+pauRTHmIItuKkdLrUDwCrWW27KmQaAi90p1ViUUIsBtFRujgGYoamPw3zAnts2uWZj/56yN1cAMPVJxc1aYFkDJp01ANi4qu0AHtbgUPApAsC6RJLGJNg865Wj/NWbzAGAdYzAVLCfN3nvpK9NBKn+Ln1VKx/bVVkLA8Cs5Mv6z2qeMNFn4+5E7MLTgYBt87C2OI3PNgAs61XeLyb7fj4ATGdYTh4Uge45BAAZm4sCwKhpxaYXf9s7WxP07pa5RdbXOXbs2Dgm/Ljiiiv8yS1BiHeS8GM3+y7iXrTwRXy54dICSwssLbC0wNICL3ILxAV0Y4qfoQqJPsqkERF6+YR53sw9FA6oY9JDTD6gRONJdIZ+pessEE37ADVULjBPZWubqNwSFMD9M8KoSpURYrmVCiAAIBlSBa4AYrQDO0SbClTgBosLLXWL7SdWnsokrly0K2o12UqvmNAiqrPYh/6ZNuGe9j0gkKyrOq62FRghDjMKLtxhSdgR4SMuvXoHbFInAKLarHKBjcAgbE1fEm8yuhnTZpUJWBNIlf0AvjoumYRpr8bz0aNHfbEF9FFZaidQV591bB1XKkX9TWZoVJxx/LSNf8BcHBu0S/XU3yg6OTWoI/sSxw91Igkqotuv9gWsoTbUd4xBbUuGaZUv2zCWYvtpg/qA45fnCLZWvQTOgH8oEaddShkvuDPHc5QFYIR1uICX8BBlIuOkjNnZBvzKvkHximI09i3taL2WZQVgAgjJDdhdegXrsgLQk3sMttL4cwWgYvYJBG65EtBjBjokFPDbzrEEkztxx+MApricDhcdApqt+HFHnkAkKQCVNTaDDFcJJldYj/2X3wX/DgabSQAAIABJREFUlAHXXYT55wqk5K7r1x8SUXjsvpQUxF17Q4zW9F2dvMIjDlbZbPM+HouqVhOK4KR9UkxAgGKVLEQwK8cKrMc9f2mxn5OFFFKbEgC6x7TiH85QAOp3bTfrVfV1UDjNmxLs5F6XyqoBYHV9zgcBoLqtFAPQk7Wk7MyeATgrKHtRIpao7AQwitea2Iamdi/9Qn/Pa2sNjnOKDdyfZ0qh0hGr+2o4CLu1/dZMbtBN7uNz1IFRidYm1qvZdw3Y/DvcplEGViywpWEtBe8OAJKsJI+K4LptJcgsMgPP7adig+cbAJx3zkwHgS8eALjTPi7nDYoBOC1B726YG8l9tW9nMBiMdePXl20JP3QzPnz4cOXmEgMIavvT3VdPkJevpQWWFlhaYGmBpQWWFjgzFoiLwmoZltVHZBKN7r4liGssNMICM5YFmAPGASeiW6QvSLq1O0+EIbXaJS1io3KwnARRToQ4KI1Q/vkitiXOX2lRlEeoCrWP5jVqh4AQbsDTYBoLMuLdCcSgTAKGaZvoKgy0iskl2JZ6qDzABa6XMfZeaZNZI4WJd2lvIA0PeLEdLqh6B0zhBl4vqlLsPwE+bYNbJe2Q/Yj/prEF+MUFFLvR19pWYzHaL7YJNZcmv9oGNRwxAOPiQuBHABB1oI6p31Vf1U91ZRzq/ciRIw50SB6i/mtbzLSdR212V90EFfUCaJawkPKxofbB1RmlHDBO7QFqaTvVWWMChRzwFbUrAFD2jEldgAKz2qZ6Mq/XcVV/gDr7653zHDAJpKedEfC1nduMvVgXviN+Xxz3uPjG87q8/gBfUbjieoyauXRdju3xeud1qMM5/U9kqYrhlyCeXIGlAJQrsMfs8ziA2yYFoECgXIKl9BsOB9ZRnMDs+iuQaAMBP7lDZ3VhzgisZBweN9C3H3isQAG7+lxLANDPlaz6E/NKEFBussDAFBMvtgtAV8Xsi4lBKuVfjguYYQyeqOnyqWzBOc5fjmPn7sA5hmByM87A0YFQVFbl2IHZrmQHVoITgv0h4PExEuL/pTEjl2e5Oqd4f8n1t+kCvBMAKNi0kKxtV7fdAgCGB2aVgjLD0p7baWwr2U2bLMzRMbABQ1PgsKpWFSck5FhQt6Ho9HtOqXKL8fqickpjoslg0hgq/ZHdVb2Z5bm8luh3PC1TmSnzdIqxWPV2o/xmVerzcCfdgPouOeLWGsJ4DlXXi2nzggABffwtmCPCYX2jhwoImA/clvwh7VerE3fS5jbbtwni4r0x7lNuezouwPPgX7xWT7ZxcvC1wcJzTQHIHGcnfTptW+x7xVve7QBQ3rJngrlF1ucKwFkJPzRRVEVI2qEb7aLJQhbZd5kE5EwMlWUZSwssLbC0wNICSwvUFignVCR2ADIR76xUPVFCG6yLbnuAHBbxALwIn0oAyG+UU4IqFvuofnCb5bPqhiJK26LgKmFVrHs8FhAJQEG8M2CLytdcR6q4NigabaqypBxUHXEf1XEBoSoLFZtsjxINqFfWEYjD/iq3LdHDImM82rUNBgKrSEJBvELVCYgG2CuBndqCAg2ARVtRoQGraAPZd6k7sFAwTLYm42wce4ApbcP+AEpUi/QjLtkxJmN0zdX3vASHNDclSYXgIlmGS9uWtptmex1LY0FjpowjWe6j9hBDUfUiXiVjEyCs/XBRBqLiLqzv5RaNsg8op36cFpdyGgRk3AFLVX9cmFFxoiDVthGcR9VeVO6VABBQx7WC3zk31dYI+WNCj1IBGO3EeYuClnAGgL94DredB74gzrBFqM2vYaItnhE4xwTU+6CfAGAfFeC2jbYFApMi0MGgQJ4+NwCg1H8CfKj/6szACf6lLML6Pbon1u69NQD02Hi6puhfAIBDqQnrEydnBs5QLgf/BxK5ig9VoIPBpAR0d1RP7JFeJBFxUFWpCnM8O2IFyn2/AZwSDCz3T9+kH+q0IVntmIEWMd3URgFOAUBUgA4ARwkGooBMIsmQDaJqf4BYWWm3yPVyd9skAMjYxa2a1pIVOLoCS/1HnEZtXwHAbDcBPJRs9GkZSy7egzJvq/oNAFibI8O1AIETmMsaThWAF3neqRT9N2Bd1YscIRXAtSU75FbmjPyvLieBwfg51aap0lvA0zN0GwAwuchzWidbpTMr4NTmkeL2Cx50HgD04+eYlm1jCwhIPRc8bG03APuUgbsEgFkN+izHAKQ/J4I/7uICwzl14E3vOKPMjXu2x71+8sknx9MSfpCpTuSRpB2LJgtZdN/obrMLGy13WVpgaYGlBZYWWFpgaYHCAhFEaYEs9z59R5wxEhX4pKVynUkzSxbo+psFN+8ogeLhAHcAtQgVXWmT1Xmx3DbYx4I9Aj8WWAAhQQ69yuQK09oAJIgKJsAKbVDbcI/VBAkoRX1oQ7XsyfbCAwIlGS7GEe7puCjuAJZRCRjtSEIM6oLyKyrE2gb6PIUX+wD1SHqC8k3zO+LvqW6AV1ReKPuwk/YDnHFsFHuCVGQAjkAG2zCmBODUlwJOpQKPeuq4sjF1A0jp2KhBGRdqA2VFpajAXAR8+ptjoyYsXYrLfp5nX9SgpTKv7CvVVfVUu2UvHVf7MEZRz2q/UsWm74grqXpr7oxNtb/srnJLRWWE0mU7Yp/JJqgHAYuoUgGAQH4WETHLbwnb4nkf7Qn0i8phjXdAc7xGqEziB6IIZAzGGJM8DAB+ludr2znj2wR0klR6OSmIA7sEAD0xiAPADP9c9de3YT9lBnZ3YP8txQp02Ofqv6QM7KgcysvH6IxGngAkZRJWopAUgy4ByQwtPCNnrpOuw+4KnBVyNnZA5vEBRzX0qNqZoR3XTgcu+s4zECfXXoAVeAQA6ddlk0tyzvPr0Cq5ryaX1uzu6wAruRgnx10yB6d7SISIWLrGgDUATNrLhH/EX2UJJTzxf8qEPOp4MpDU3uz+nF2fy34tx/eiKqXdTR6aAJD+S8fEXkktKQUgkNVtll2D9V6dG97HCRz5e04woR5LSrI64US7fqyZwbXOUFwm5FBvZKlbtUuGwQUMrMdTFvShEqzJeQWQG9uG7aLSUOMqveq4gJgAtWh1r2rywFYhp9saGJx3rCBqGpYZqDYRG8A52l6GHy+YBaMNADpkDC7d3mUj9ULRkGKwpe0WHIENcDp9nyUAfO4AYLqEz+7zeb0dr1tSAC6SoHdR5qb7Kcl9OydOnPCaxoQfqjwxcZQQRJNFTTwWSRay0301WVm+lhZYWmBpgaUFlhZYWuDMW4B4dXGBHxVXEZyxCEfpwyK7bUJTPfUPkoHopsiivHTlA77xPcf0RWNXMYKyjiC4HmsbQQLipxFnjXbE+gErSAZRwkyURpSpd4AcwEt1Q8kFzGxbTGp74smh8AOexTqpLppDaXvcgUtVXLUYyW1FTadyiA+HyqpUJ87qn3JEyT7AYNUVIBPdPgFtxHEEBAGrSGBB2JgS2MXtiK8X7YdiDWWk+hO7RTsAAPUdbr36m6QOjB22A24ztnScQ4cOef8ClXFPBnoCMgHmtMWXqS0xMEuIre0E3vQPEFy2hUWB9o0uwHFsxTpreyA0dQAkq090nJiAhdiMsqe+L+NNTgNiKgtVIbEfI1QE0jG+iC8Y1cOA/HKcLQLh2IfxxvkX44dybEBmPI5sVsaQ3BH0qdZp2QU4Z+kVgUnQTnH6FA9QsfoE9JLqzzMC97dStuC+flPyj5QdWPt4VmAAoCcCEQSUGjBnAlaMUweI276tYgBW3qqV9CsBwGrsFBCwAoAZjMXzhr99LAudEHOO2H9hbFegDndeB4UhCUhOKuIQkMQgef8Es3I8QYd+EQImRaC7O3d7jbhvuI36uZQ4iS+aBTg9vqESoGQX4MGoW/0dAeC8O+WOxsG8wnJ7m9fZdgDIdSO5RqeYf804gEDUBAW9f7NiTJA3uXwnmKTvFQcSd/AKlLZAJS8pK/ukTKwAb6X0rI/XgHJc4zTWsmtwmyINe3rSCfV52Ki1vJBFuhqPeVylz6k1sZ/qIicTibUlu/A0NzHmHg8vcZXO6j/c5BMQzDbPYw6bLjAEqk3aAaB3QGhZUl+W9Ws7zrys1vF8nlbP2GdVe4t7WNmvu3UB3um5NTk/iYAsaEELcHYuugC39u+CQLDNri/5wZ+cmaB3p8wtsr7O8ePHx89Wwo8YfJBEI1ddddVOzrvltksLLC2wtMDSAksLLC0wwwIsvmOGVOBEdJcF8EXgB1QBdAiMxPhegBRAWnxXldi2hFTTwF4ECByzhAoxxhmL/jKeHq6JpTKIBTSAB9iAuggloT7rN9SS+h7X3ggrS7PHxAMkJInwI/YFGWDVvjLrLzCI+tIPuDzTD7G+0+ALdSyhFtATGAnsUr1RhAJf4jhAiahtAKtAqHgMbAesiUAu2gQAiHsvrshxAuxAYDh0tZ7sRh/oPUJFVGxqUwlhgZ2ALBSJKrsEgLu9oOgYgsA6ho6Pu3Hsz1g2kItFkfYH7KLkE9AUyANwyy76TeCW2IUaP9gLkKf9pAwkNuC0haOODTQkiYe+iyrNeC6qjowBtTFm42UMRVBHveLYmGbfycVhWjSjOI6qWOoUgWSZ/XsaeIz1q+qSYUZSV2X1XzoBXYZFMpDxSDH+EtRL/6Te20ow0GMCShGYXIDdfTjDP1cBjvRPsQUT6PN6DIc22E776zepBFOsNacSFREadwUGs/IrJwZRxlXPCOzALAGiQeYlXnbezpuBrC+7aXZR9mViAyQSpCP+X/VdA+7lJBYRAipcAK6IDrsSICRZSMWVnEulLMATAAIAmHVSUv0Jdrm7cxsA9K6RCrJdMrVTMLHoOR/vXfU+8wBg0pdWANB1dwlp+D2z4QSbRGAkd0nJX7L7t6s+a/Wfvq9cSBtATTXrJnUnCs9xUm+mJC6kYknKzQTf6tbQxhphqb9i/N6mI21jvMBzHAanMViVR4KRDASjzVPV0s6NvuskIF6+kio11LkRiU/njlR86XeUpel0jq3K8TXZLsZTXHBATAeA3hIvJSn7ouNxdltvO8aiwQen1K88r84mANztOVbC89iL/F3eC5YA0Oz6t/+IP8Q83YQfbcl9O48++uhYkwWeGupATK52kvBDE8Pd7HvZZZcteMotN1taYGmBpQWWFlhaYGmBRSxAlk69a9KmhTKQh6QPxM5Kk+Q6EUcZd8uXFt1u4x91KCEUn0uYE7ePE772xVXaApBE/ELVMcZYA6bwLmgAAIiwQOUAJiOgLNsJdCJ7r+qA6qncjzZEN0rVg7kUMCXWR9uS/ELbkvUXhVrZr9QHMBldRFWv6II5C7Aysda7gA8gCbuonBKuROiLC67ahGIMN9Q2AEg/kCikhJuoOVUWiVeIJxgBDu6eEVgCWRlnsU38RpxF7KeH3LI7c13ZUWWqXlLa6dixnxh7JUyKnykb6KmyiJ/H/rE/y/I55+K2qpfGnt5jdmkAYASNEQDi0qy6yF0IWFoeP45Z3Nf1HbA7grd4TpXQXOXPOp/icWctGFuhXBGSgLEEEMRdGqhbgvwY2qDtfGrWzXuh+qpagAYA6MeXi28AgHL1HSgJiKsBBf8SCPTEIK4AlDvwwN9Ncf7cDVgKQIHAJHHrb2/6Pp4AJMceLAHgSACw8mPUNVoILxVBLEBcZnOV83lctzJBwARO6qy9dWQ0P4+K5BExg3DtLoxba60EVHbb5PoL1NI2KeFFKrNWH5bwprrneP7lWgFYJwJJcf8aCsAMc3DhjMBgt2Bi3r20LLc+Zg0AOYcrEBMyMBP3T/H+km1SzMWkXkvAynNQZ/dmh7sAwMyC+5Ura06Y5ZWuqFsNb70/AgAs3Lfp5150Jc3wNsZnpB1N3Eb24gzsAoprqPMyBGTfCBZxeY42xYW8cV7mAksIyHEYV3JpbybzJaplM6JgirCZ3c5r7WFlxQjM5o0H/a5+JPHItO3bXHtj7L/GfqcBANvUmmcLAJ7uOVZf76Ob7AtfAbjImJq2zaXf8X2tCXp3y9wi6/MYgJpo6GauSaFeu0n4sdt9Y3Dm0zHSct+lBZYWWFpgaYGlBZYWSBYACuDaJ2CAyyeKv7YFuKsTAuzDnhHsldBukYnhtMX+vP7CvVNwA9ffMmYaySFiHaN7JW7HwIJprsYsElQ+EBC3Xe1DXLYSsJQKxbhd2e4IDPUbcA0IiP2pS7VQHo0cDMW+A+ARJy2qM9sArI6NC6rapWOTYCLWswSjfNY2QCrtz5jCnsAw9Zm+0++a48W6sD+gi+0EzyIoZB8dRyFpVCbqT23rC7Gs2lRZAnqyYQRnjC0BQG0DAGRM6XNUYuqY0Q6zxmxUJ8quxM8rAVQJEWO/xvNI26HY1TaqV1TyyW4x0zA2AIAKpqoexAYsy45wj5iOzPdJRgIELmEbYy6CQMZphOvluCmVw+W53mabaB/9HcdOjB8IFEeRqu0A4sSxLFXITdtPXnkmAOBYiUFEZhSrL2UETgrABP2Sa/C2DV0JKOi3lZKHZHdhIGBK9JGyAdtQiUaGNlCm54FiBCaVn/u9JvlegtE5cUEFAL3yKYoa/5IyTGrAlBkYCAgAAFKMKgCYk42U0C8CO1etAZKyai1k+o3xA6skIA61iBWYMwhnEJWUbhlAtlzsUWq522+OJpiSgSQVoGIA9nPMw6QQrEOmnQ4AjOBkZpy2oGCr1F3ZxVaKzsb90Qdsgk8kT5EtPQ4gmZUrNWZui8f8y2pOlJ2j9BmP9IHDQuIC1pmf/dihfjV0izEYx96fydU7x390QFm7bsdMzpVotILCNRqssjrnRudwh6kafBfe/TviDGbwyXfoC+tEIcEdOLu++7ZBCVjVLbtXJ3fkelClfmx84R9lS4pKY6ZOCuJQLh9jXig+Sk/6ydkv/71lo/RV4QLbks9mdumpjW3wL5WeCyw2KLePMQ997jSnUbPmeQHjVVVvK26eN2w8p1EAxut2zJY9zUY5cEKUQOdNoy40jps5nTn152k9UO6w6HaTFjv41n/o8wDd+4kxfKZ4XWdjY2Osm6QmR5pA7Cbhx+nsW2Z/2203LPdbWmBpgaUFlhZYWmBpgWQBlGao/FAARsgSXf58QpmVC9GGswBG3O5sQEAt+EluoGPp6aVemnOQOIDJIRlzgTgRimkbYEAJxsrPKI5kP46j/fU9QKtNZRTriqspyTvKMQlIw71Xv2sf1bmsN/aPQAd3Z5KFAGFQZkW1Iv2KYk0Pa3VcvUoFYqXWaIl9h51VTlQBkpBDv6teKr/MFMy+wE9iOTIWcRXGtTSCN+0jAKg6E3sQqKjtgHkkH8F1NvYrY0jfCRDqM+7Hqn/sz2jnEgjGdgDR9A6YjrH36PMSIvI59it9w5hTOVGxi3JUtgWY6piMS+JFqr5qP+cx0A/laFT+qhxclmNYANocYSAAEHdcfpsHjWPMygjNI6hnfJbXnLbvo02xGS7r0fWfmJmyI3VY5L4QAeBYLsD/P3tXAmdz1Yafa+nLHpU1W9ZU2kQhEcmefUsliqyJyB5KSGRXpMi+y54llH0prQjR2GZoSjPDhOF+v/ec/7n33Dv3ztwZo22e+/36xtx7z395zvu+5/yfed/38YiCmNLeq6oUWMg/KfdVRKBDBqoegYoA1D0ChRyU/1Q2oPT5uybZgPJTZwheuXxZiYe4rrnVf7o/oPlPyrGFGXIoHVMWLCrjHtEMTQR5CUAni9uIgzgZZiqHUPUCFFJIE4C6TFQLg+iHft8yTBGtMD3sTOmob6afZh98vueIXQixZAQvDOnkksw0dU4v6aR9yRH/cDL7hADU/e8cpWNV3qwJwCvua0oYRBOA3owuM6+hrD+e73pKl/VxrukcxERMRO7BWxIrF2Jryyp71UarchpVTFaYaEJV9VV0rtsTY3BNC7tAC7powtMSO3HuN85IrTiMoFyph6yyhDykZ6Sh6zzY45o+vyJ1ndJj1cNPMjmdfoTOnasSZc/xtFiInbmpbcKLkzmXMSFjMxoLR/rFKje3RU/0tWjQ7HJoRa5ZPQYNKeVzXmd9MuSyvvwA82Hsy+UVmtF2FzjrTObCJw75WYT4kSpvDiWYWJnMiX3dJr0CxUFP3PMpyfbPz7RHJkxlGvuzxVASIgCVHpGfz9hnU8SsYkf9S54D33liJKCeI5kzy9+cQ3nWT1Nm7T9HDgGq1zFPM0j9LaunakLznNh8Jf3z+PcR+Bjx561A0/Ye0Q7J7k9Jvs4VFxfnls2VLKKBBD/k/fDwcPWZvOwGgvL79Y7NkSNH0rHkCCJABIgAESACRCAgAoZcMH2+jHKuPBibfm82Eaj2RkFIn78C4kAbYEOSmUwx89dPO3vJEBd2SaJ/1o9NUiREZtokjDzky3nkpxxPiAS5DqN+awQpDIHq2VBbhKXJChPCySZkbKzlnLYQg3zPJi8CEbL2uUwmpBxD5trcnyETjfqtTWpJppxR1hXyyxbyCGWuDRllesdJxpmcz54vwcqU/xqsDPknn5kMQflMMJRrl2vMmjWrp3zVzJvp42fKhY3KrVyrndFoskANSWvmRn6azDo5psyH7GPleDKfJmPQQ/ZYvuBPDss57T59pn+fP7nub2f+JKB5wJHxgp28bMLZqBmbz2S8ydwUW7SzAw3xbDIkjb2ZcwguhnA1OJuSXyO+Ykg/207MNZs4YbLvjL0a8tncq8m+k++b79oEqrF7m5w2futv5/6xyN+HA12baXlgSHVDwhuS2/+Ywc6hrtNp3u8lAMW3HFVgEQBxCD6t5Kt/FyLQfflPVS6sxEEMAaiy/DQJqIlAySK8gitSLnxV+v+J9K38pwpBPUIh5vrMtZiHbBHMUHNrlc4a4kxlkhllYCWoYUpM9Rg7w8cj6mGRGh5M3Fd9CEBFGjqCDSazTQ6mCUBNKukMQOt7RgnYkI2O8qsinjwZV1rwQkgVuS/TA1CTfPperrjTKPJPEYAKJjfcDhFnrxtJWb/8yQxbDCGhGOjyKdXUBZ3mpebHCFhZqslSAqxKpQ3Z6qTAqdsWNWiT6ejMnZcA1NmeKq763a/OWrPO7Wm4qEk3kymnCTJNAKr/2WrQMn8OMShzq/3TlCcLyyXHSuvpE2gIuPh9+Lzqw/q8TnaaQ/baeMod2eSZIf4MYezBUomBGbkOX7u1cfY9tra9QC/jMyq71kFHE0yOL3mERNLEU3D1oWTEn/yESxKyl2DEnv+YUL+nfMV5qbkMenISgP8VAjB7zZZq/5I3b14129fLudlcnys8PNxtNhSyMZQ0QyH7ZINhRDty586tNifJEQtJbCwJwITCBz8jAkSACBABIpB0BMzDqymVkzXcZAOa0k9DwKiHOEuB15wtEHER6EoS+16wDW5CD22GHJN9iSE3TN8zlV2RNm3Aa9YPMr4ZIoGIHPme6TFnSh5NKa+c25T8mp7IsvGS94WckeuQVyCix5CHNoFoFHZt0tWMNcSjyWQyvc3kmoXgNAIZZqx9ToOrmWu776Mcx5RC2uSMydKT45l+iqE+PNvzKESL7Alt4Q3T20/OYfrhGYLPZOHJZ6aU16jJCkFlVKrlPX+cxAZMVqGtViznk8+EVDQkpBG7sVWWTdmxXL/MnekJaAhdu2egzKs5v2Bo5tlkmJksOnnfKDrLcfxtLBDBZAhlQ04aO5NjmZ58ch+mtNoQaPI9W23atM6Rzw0hKViYTEp7nOl3aEqETc9FwdEm3uQcdj9HfzLQ/t3EFJkzY+c2qWjjZ3zLPrbJspX7tv3YxCFTSuxPDNqxxz/m2PHOkMyGFPbP0DT3agjWeDFNyAGngb9k5V0T8k/eU4rAOrvPkICS7RfnZAK6Lv3p7RUoBJ9kCqoMQPmpCUDVC1B6CCrlYCEAtdiIEgkxmS+qtNQhZfSbHq5JyDPhAVT2jiHOnNJ1JRzhlM/qfzskkjqyVd5uZfMozI0Yg8MouESV2E+8QZF8phTYIYo0da3fV+XAjuqvN7NMHzBNWlEDNhmAXuJMkTF2WbPKaNQZgIKAFjhx4fINJgCtfLpEFlpLFEMu0q9m0oOZIdIUEahJNZ/4YEQqrrl01p+Qf9fkpyZBldqxEqbRU6+UgD2964IXLJu51LPiK8ThKfOVPzIpcRBD+Dmkn8q6c3o6ahUPJ6tOT6whoA3xZJcDm0wtL0loZ8l5iSpXGq2MawuIePtS6ixRc2rPeez7ELvUC7xjeT4RIV4mq33NmvBz7Mv6Y6eHCLQyzpR7OCrB3r2Ql+9126mMSdiaBdsHkQCMD6KeF2YA3lKjBXLmzKnWyYiICLWnk/1BSvB1rvPnz7vlwLbgh2wuTFmv+euwbJhCEQtJ6lj5ayVfRIAIEAEiQASIQMohYG8qzUO4rPPmgV0+Nxl05oHblJ/6k2sJEXz+m9ekkEnmQdxkDBliwDzMy7Wa8kW5RkPqGGLAEIHqIdPpW2iu3SbH7IwkQ7DZGU3mu+Y9I/xhq+NK+aWQLEJ4mf5r9mzZBImNt8m6Mr3+DMb+ZIbBwu7zZwgjk9FnCD1/4kY/E7k8mVdGwMGU+trfl3/L+4YoM3iFankGKzmHkFaCiezjTO9o2SuaHogyJ4YQFQJKxso92FmOcl6j9Cv3bo5lSCxDKspYQzbKZ4bslOPKOPlMsDUEo1FwNgSr2JLJ2BMy12RoGoJXrsNkUZq5kPf8bdJk7Zls2mSVmDpgGwJQMJINvdyT6cdnSmblO3Jd58+fV9iZz429mexGuS5DjtoEoIw32YM2IWZK5mWOTCZeIFLN2IU5pvndkOeGBJTfzbHs0l/vA7STLeZkCNoZqzLW2LBNAvqTg/Z3AsUZEzfsazOtAgQ7uzenOVZAu3cyAE0/PikRVcc2Ah8iCqKIwKu6BFiVA8fBrZR9dTagEgVxsgDVTyGTFQkYB/eVWN1D0PT/U+8b0k+XA8vL/DQEoMrEc8g7TQhpAY2rDlmhySJHJESJSjhqsoorVDq9mlZUZYyW8q/pz2ZSijylunYpsCnt1URvXVs/AAAgAElEQVSNIgQdMkddl5U95k8UakJQX4HJTnMuQ72jM91Mjzs/AtDtUmIgOgNQl8eqI1mlywnOZYAJ9s8A1FcQyiuNlfTnJQB9Mt8kFqcxWXhOma1FAOryXSHbde9GVfqr/u0lAI3QiyFCPZlq2iqCFivbQh6+a5MR8NDXpQlA/z6POnvQzJUhdhW2pj2Il3vzdHZUCaSGUHa+bAt7+IiLGILZUy7t2LNVxmxIZD2n3rJqQwX5Ym3Nm8P22ZysznrUturZD/iVAKsY7yBqZwd67dPrcOY+k0sAap9OuNQ8oc+ZAejFT8W/ACmQJi7q9erfXwJcuEVHte4HE9lNKudmc32u6Ohot3kokI2QlGCYjYjZdN6I5oNms8gMwFAWHX6HCBABIkAEiEDSEPDfTPqXjJqm/uZ7NhlgCAjzQO5PIpkrCUb42QSc/W+14XbUeg3hZki5QJtfu2TQED/m+3IsmyQwWYyGCPDPYjLnNuc1RI///RtBB0OQmjJLITtMBpV/CbX/Q6ghbkzmpfxuSEA789J/Rs212USgyZ4yezKbYAmUJWXuy5RpGkLSEIpyTbLfE7ItUOZnQlZmz6UcX4hRU2ZpSEGToWbszZA9/qSZmR+5PsFW9p429nIdpjTWZEPKTzmuv0iLKcOV9w25J+8ZLAwpKp8JASgvQ6iauTNElE2Eyb8N0Wywsslc/3lPzEMD2bi5FzmPnf0nvxuxESFW5TNDWBrsjEK2/G76//lfg9n0G0LY9MYzvm16TxrREdtvEro/wctkzRqy3pCaNlb2g6/J1AxGNtr42ES/udZAZcO2DZvxgf7oYf6IYLJqg86VrrF0+lBpkk397qj5GpVfIe08BKAqBb7sVQVWJKCjFOxkAposQFy+qAlCR/1X9QZ0CEDdB1CTBEo12Dm3mgchbiz+wJBJ5i1NHEnpr0MEqhJTnRWo4pErnUVAOISc1U/NPE+7JVPLQ/x483DsbDY1HxYxpAlAR3zC+bcmX4B06nuGglR34oFe34PzsO5QMfLg7skADFACbAhD//kLthbF+56VAamvJjQCUEpivfbpJQD9y2Klf6OTg+4hRj2xTubDIQAvGQLQ9P9zu5QQip4v3atOvuvPcwSjkOJ9z7Ej3X/R6fvozIenJ6CVCagpYm92oBF5MTHAU2lsshr1Bx54NVGofzXZgHZJsnce4tue+UzFWiOyYo7l2JE+riEulWP4TK1dNuw5nuk16LyhIbHsz+GINAFtvW980BCuzjiVRXgd7VISIwDtWOlvtyQAUx8BWOSZzjdMoNcVGRmpCEDZmEmDQaOmZppXy6ZDDDalmw+ash4pEeaLCBABIkAEiAARSFkE/B+mzebSJqcMMWKTat4Nv94QGyLMfj8YIehP/BkyLhghaJN1dvaPyeiz1XHtTCm5FkNY2uWxhvCxSw7tB0P53CYc7cwmk/knxJEh2czxjKqyv0CDfV/mPDaBYgsomGvyz7S0yUR7rCFYDJFnSlLl++YY5jr9iUBDXNnkn7lvkwEoBGDQMsgApuhPjMmxJbvMlBvLtch+0tiZXc5ssq8MyeR/eEMeCl6GKJRrMyW3Zk8q5zSkoHxmiEEhdQQDk5Em/zbzKOcyWMpYI6Zhi1/4z4GxRWNnNmlm24zxiVA91x9Dk+FoSEtTmmu+Z0p45acQfEawxJQRG/JQsJI/4Pv7vLFf0/dQfpe5kHs3RLwhOI1NhVKCa+7X+JPgKmSk3I8hUg2xaPCyfdLzgG4JD5lrtX/auNp/oDCkn3/M8D+uHMvuW2iTgHZc85k/hwA0dnxNN+JTvfoUCSiqvkYV+KooAjtZf0L6Xb2CuCvynpQAS49AJxPQGSNZg67LF7SQiFIY1j0A5X1NaBjxEd0P0HEmj/iAfwagjNAxw5s5J0SGZJXpnoDeTMArhupyMgAV5WEpAnsw8Ag3OKIQTradIf1U7zYZZzLdHDJQlwFrGsWUAQuhlN6hXFQfQSvzUOGrrknTRfp+NRmYIAEYRDX1RhOAis70cE5JzwBUdm0IQBFTEgLQk/3nVuSfUnQ2GZEqxUlnXmqs9P8nRgCqUdaXFLoOAShH0PPkZPsJQZZGk8uKAPQIg7gVEaeFOpySW9XH0LEZS7xDCDEPYay+b4mAGCLZugPHWr2lxeozRyjGuT5zWkPJCWHpHNpD0/nycFrYxL8znrJFg59HAdhbkq0Lgx3Ps8VBtPOrLDMdU73ZZJ6egqEGfet7iRGACX1OAjD1EYB5G7a9YQK9rrCwMLdsKqSRsyzgUmOcHMGP5I4V1WG+iAARIAJEgAgQgZRBwJA/iR3NPGj7ZwaaslvPA7BToqc35d5m4v6ElyGoEjqvjLFJK5PBF6z82M4iEwJByBt5CSFksqFMVpEhHuzrNqSDIXgMgWRINUNOGGJASCO7p5v53PRoM33fjLiFTQYJnjYZafCSn7ZIgdyTjDOlsKYc0+DmT4oawtb0CRSixZCAhpjyL+c2GPiTnzK3QgbJeNMDMDE7MZ/bBI4h1OTahISS88t9mKxAQ/7YWY82Vv7XZWxRsvPk2kypq2BlslHN3BmiSb7nn61pSGIj8iH7W/meTQDKH6ANcSjXLC/53eBu5i3YXNrfC5QJGsj//Ik/c7+mX10gYlmu2ZT4Cl4mO9BcnxxD7tNfAMR+iDT/ljmXc8n1ynHkvg25aspk5Xz+Crr2PPnPmW3f5lpM+yA5luzvjdCIfNeQ0WYuTAZyoLjh/yBsfMCOQfY8mcxA4xeGGDR+YfpA2iXBJgPW2Lfn/vwIQJV2pwhAnQWo1Hvj9E9T/msUgeWn6hepCMBLnp6BqvTXCIFcjHFKgJ0egJL1Fyf0j3nA1ZSE8jf9ZvwegB7hAiE4dDc+ZVMOqSYEoNAhOgNQ9wO8rLrJmRJgr9frDDa7p53TA1AyDq2sLi32YUqHdQme7ummVWY1wafJH6/yrBv/k/YMTn85XYSsSSTV78+oFDvX6SUAHWVcpI0nAqIzBuPTYMklAJPcA9AQqEF6AKoMQIWdtwTYJ7Y7/Q1j4646ff/cut+h0wPQZHGaMekcERCjAJ3g+uqnUmtnBZosQLVOeYhaPfe6x6Mzfw6hJ5mbdqmwnDeNQwDavu/FPXhWqRpr4aX2Eab3pCGIPdmo3mxFU36szqfmXNuOPp5vzqMQgPbLqQp2bM3Qp1oV2/+lYrpRW1Yn8y3XdU6thiWXAAxG7iVGCpprJQGY+gjAHLWeCSjQm1zOzeb6XFFRUW5b8CNXrlxqw5EcwQ+ODb1RI7EiVsGaeNI2aBu0jT9Vzwv6An2BvkBfkAegpDTCZtxg3GDcYNxg3EhYMIBxknGScTL1xklXXFyc2/xlO5Dgh/z1LDIy0vOXdruBoHyfY73iKMTqsurhI3/1pW24FYkuNiEZCLQN2oZkajDG0he4hl5UWUv0BfoCfYG+wD3SzSrDlb5AX6Av0Bf47Mxn57+Kc1MZgJLxF0zwQ0gMU6qSVLEQjtWNtkMRViFWxIo+qPtR0RfoC/QF+gL3G1oVlr5AX6Av0BeEHDI9O7lH4h6J6wLXBa4LXBeuZ11wnT171h1M8EOy+6ShsmR0GdGOUMVCODZ0YRViRazog9lVbyL6An2BvkBf4H4jVu256Av0BfoCfUF6hBkhRu6RuEfiusB1gesC14XrXRdcMTExqjOm/EVJ/tqcN29e1VxVGjFLI1sRBImKilKb0VDEQjiWWAUTkqFt0DZoG4yxXFMSFtxinGScZJxknGScZJzkcxmfQ/ncfavSwKAv0BfoCynrC67o6Gg3BT8iIApsIobChpiptyEmxW/SKhVw+sKtKhZInzIKUbD5PtcF+gL3SFwXhJDjukCBQO6RolRiCH2BvkBfoC9QSObfKyTjOn36tNs0HpUHf3nglb51SW1Ky7GhixwQK2IVrAk+bYO2QdvQwjn0BfoCfYG+wL1owmJ7jJOMk4yTjJOMk4yTtvAk1wWuC4mtC6oHoGksGxMTo1Jtpb9AUptLcmzoTWmJFbEK1sCXtkHboG3o5s70BfoCfYG+wL1owo3OGScZJxknGScZJxknbUEIrgtcFxJbF1yxsbFuab4fGxurSt6SI/jBsaE3pSVWxCpYA1/aBm2DtqGbO9MX6Av0BfpCUhudM24wbjBuMG4wbiQskMA4yTjJOMk46YqLi3OL4If0PwvUdFjeDw8PV5/5N+KU3znWK45CrLxCMrQN30b2tA3aBmNsFmTLlk2tNVxTtMgB4yTjJH2BvsC9N9cFW+SA6wLXBa4LXBe4LnBduJHrgis8PNydWNP/3Llzq5Lg5DTC5tjQG0QSK2IVTISGtkHboG1oURb6An2BvkBfEJIkZ076An2BvkBfSFjEkXsGxknGScZJxknfOOk6f/682795aIYMGTwlWBkzZoTb7VbkXyhiIRxLrIIJydA2aBu0jQuqzQJ9gb5AX6AvcH+VsNgP4yTjJOMk4yTjJOOkJCEJicf9MzmZhAROuGcIfc/gio6OdrN5KJuHsnkoxW+yZs2qFlgp0UyseSiFgohVVFSU+qMQRaQomsW4QV+ggNzN4BqaDlwXKKZ48830Bdkb0RfoC/SFtOo5gb7wz/MFV2RkpCIA5YE+e/bsKvNPNvNsEMkGkWykS1+Q7F+JCxRmuKDaIDBO3qQWc8kIp21QNIt7BvoCG8pzXeDzAvdIfF7g8wL3hNwTck/479kTusLCwtxZsujm7PKAGxERkSzBD44NXeSAWBGrYIIQtA3aBm2D61FSBbcYNxg3GDcYNxg3EhYmZJxknGScZJxknGSclD9YpHbuyxUVFeXOlCkT/vxTN4jMlSuXKgFMjuAHx4beaJVYxcdKbO7s2bO4dOkSihQpojKNaJNJa3ROu6IPBmt2TNvwtQ3pFSLx5ejRoyhZsqQSFOA6GK2UiZMirkC7YsxhzOH+mXEjYSEKxknGScZJxknGScbJfwrn5oqLi3NfvHhRPfgEarQqJExkZCSkjt1fLES+z7FecZSUxuqLSdPR4GQpnJz4JLKmgjk6d+6csrXdu3fjvvvuQ8GCBRUh7S9Ck9I4y6J8aetaFJtyCzYsr4HSSfGFX7aic/cjKDPiFXS7i35khIJuxBxJ81/GHN8Gr8TZ2xg6qbbx+++/48CBA/jmm29QoUIFFCpUCNJcmOtgFvXHl8jIbZheuwdOvL4EQ6pm9jTgTirOdvNujqX/cj+pG9nTF+gL9AX6AvcbZr9BnoHrQnyBEz7jJP8ZJ7G9t8oATKjpv2RluVwu1fsqqWIhSRl7ZOFs3D9DN0n0vvJg44q6uP/yZXXum28Ow4QGW7GnXUN8/FTWoEIFSTmvf2PKf9LY72bMQfWw+3B4eFnkCCDM8MOMmaiyCqjTpi5m1L71hs/Rjcbq/Pnz2LFjB+bNm4d77rkHTz31FMqUKaMyAm2xgaTM0aYxH6DuBj+z8vyaGRPH1UPL/Dfj4sZFyDchM9Yuro5H0gZuWhrwvFFfo037A7hnyEvodndw8YzPR09AzWMlcWRUJWT32HNojZKTcr8JztGeFbh1yBn0H9QGgx9LXMQixc6bIvd7Aav6fYpWBSsh8sU7fX3/96/wUqdD+BR3YM2iqigbQrzaN2Uaqq7OhdULqqNy5szqeCl6v6e2o13Xn5Cuc0vMqJ4pqLDKnkmT8fjKPFi7+ClUsGJs1MYVKPFhNAb429XRz/HSK4eR7uUmWNAgF6KPbkDrjgeRxomJOk7+xXaVAvObWKwzQiMpOUcnTpzA9u3b8emnn+Lee+9F1apV8dBDD6kH86THugis698c77p64ZP+j+F2Sxxl93vl0W1hWfRc+A6ezGbWspuR9eePUbbdbDQevQ4d7ktCzPnL5vcAplXvhmM95mFglczB7WrnGNR9fSmaT/wSXR9IYT9Ktj2HY2Xf5hiXpgfWTGiGmxMRNwrFrv5YPwBNRhbCyBWtcI81v9HRYfisf3OM3gM1l62Lh+CDsZvRq+EIXO0xD289leMGrN0nsKJXI4x2vYalI+sinZ9gj+d+/1iPXk1G4lq3mRheJ48lYvENplbvhoXlgtlzY0zc3BnFLl/Gtx9Ux2uLm2Da7p64MwVwDiZAFcocJXvsmRUY0HI0Ck3YglYFfQVdQj7v75+hR+N34Hp1DkY3zJ/ya0qyfcGKOSEIfYV8vwEau3NsCL5/I/YbtI3//PPgv3Ffx2v+J+7rbjyfk/T9c/BnZ64pN25NcZ09e9YdrIGvZPcJ+SKsdFIbvCZl7KaxH6Du+syYPv05tMiTRmUVXroUjrWDVqP1wTxYMbcKyiuRklMY/MR67H2hNmY/nTtgM/qknNe/kf0/bezBGdNR4ad78P2QB3DHTb7N9y9/uQqFJmfFuqXVUfovmKO/AitR0Dt16hRmzpyJvXv3qoycJ554Ag8//LBHiCKpc7R32hzU3ZAPWz5rgNIJ2PPxBR/izvczYd2y2igfQOQg6HkvfY0GLb9Bqf7P4vUygQUSZOy2SR+hzol7cWDoQ7glCWISSb1fuwlvvLH71iDP2xF4c+Sr6F4q4YbFKXreFLnfK5jRcTZeKPAozncsZfn+EUxpuRuD7roXh95+GNlC9AUdc3Jh85pGeDSNiTkpGOvOf4WXOhzE1ZcbY+oTGYKKKl3csRjZB0Vj+oznUTezV2hE+f5yoLZ/rPt2I/IOi8WMT55DvSwXcenkVrzc5SfEta2HqdUyhyxS8k+b34RinRGhSelrFrLg2rVrmD59uiICJeO4bt26igxM0I+C2HPU+n5oMDwPRq5og0cd4ZyLF09iRe+mGLvXSw4ZIZlTi7ug/vB8GL+xI0onJeaEINaVMlidxHsV2uN4t5l4u1au4CJhP0xTBGCLydvRtthfs2dIfD2KwOeDn8Xo9P2xbHh1/C8BYbNQsQo8vxfxzeRq6LH4UXSfMxhPZA1REOLXVXi1/jBc6zYLY5oUvgH7q5PY+EZLRUjPHFAJt1hiTr73e0ITpYXHYE+vCl4RuD82ol/zd7ETDQLbc/EPsK51YfWH2SMz6qDbwlaY/EU7FEoBnAOJDIU6R8ke69xvnndWos1dXuGrJJ332GIMaj0O6fssx6i6tzn72BRcU0IU6kvSNfuJOXFsiP57I/YMnN///DNdKAIJ9EH64N/NySS+v+Ic/RfmyBUTE+P2b4gpDz9//PEH4uLilCCIsLmhNkxM8tjtyxQpMWTEK+jzYPzzHl+2FZENK6GaEinZj/41NuGn9o0wp+5tKmNHshfz5s2rHtj+smv+i8775ej38PiBIjg6thpyAf/5+5WHidOnT6ty9M8++wxfffUVJPOnWbNmKhNQ3k+qTYYtXIiKK3Rm2AMJ2PP3s6ajzKxbsHFlHZRKyvye2ID6z3+Hsm+2R68Hgs/R4dmz8dihktjX/17cGYLozn/RnhNqwJ34/Z7ClE4L0LXE44jpWNLxhZ8w/bm9GHhXafz45gPI8VfEq6TYRgKiSp77PbMDHbr8hCtt62HS4/9zmtKewJAn1mNnkUxYm74Qjr5bERmd86bZ/RnumJA1UXsOJuaUOM7BhaBu5Ni/K9bJZvvbb7/Frl27VCmw9OaQTEDJPpYFPklryq4xqNNrKZ6ZsgtdSjvrUfhqDH1+D+Ie3o7d+YZjQ+cyHsGtL0ZWQJ8zvbD0ndpIn9J2lSK+sBMTq3dD+GsLMKGZJnv+bXaVktcctrQHnh2TDx/u6ot7nP3G91OeQo/F5dF9ziA8liG0ptI30o+Sc78n5jZA1wWt8MG2DrjdEYH7bc3raLAhDg/t3YuStj3HfY/ZtXvgSI956FPRxKuEBeT+afcbsPH3uVUqey/f20vRt+p/cz+ZHNsIpUn6v2J+U8n+OTXH5//68yD997/9vM/55fwmld+4Xu7LFR0d7f5bBT+++xx5h0XgrZHd8WL+CNWDSR7C4jdL3Y83am/Gu37VnA06t8SSRrnx3YwpKD09C7asLYl1NTZhqHyvRCmcmlQdt4jAycH1eKXHUSzzjM+FrRuao0LatOqhRs77/cfT8fhPJbH7pct4q+fPWO58t0araljWqoRXHMW5Zt9LuQNrF1dDiagoRZom1uRx9/ixKP+p9wh1imfGyp8yYMPy+qjiiLKsG/U+Gpy+F0eeuYbPspZGg9ulObsL87vOwTM/esf2G9gaLxY2572ATzrNwQt5H8KfvR5xrjkMSweuRae7qsHdvbRzv9FY0W85WhesgGPNc+HWW3/F2HpfYO/LjTEgZg3KzLrgnCAzJo6ti/Z3exv4/r7+U9w1za9cu9R9+Hnko0ibQkIy8lC+bds2HDp0SD0wV65cWWXm5MmTJ4BtBG8sq3HOjbWLa6ByQLvSY7FzHQpOzowVcx7HQ1YTfG1X1r1WeRBRrz7knV/Hrkq/2Q4vFzEN9L1zJHNT/avpeHyln+GWvAd7+5TEPTiEps9/h7v6tEDFPXOdcuVsmDS+DprlTY9MMfvQ+Pnv4B2eH5+vqo0iFs5HF83B/TMyYeuGe7G52gb0N6eqUwWRLxRUBL6yyejdaPjMNyjWszHeqmqJ/QSw5/odmmJatT8xs9dydDsaqIQ6rwern+fORcWj9+PbDhfRt8tPnmut8cwTWNCsiJ8vROLtGpswxHPIrJg990VUdSXk+zJHR7Bp2Aa0vrMSTrfKB+B3bHxzLZ49UAAr5z2GR+PFDW3PA3wu3XvN17avwh0Tbok39uiShSg729g+gCdsP4o/v/rwWVGneBRWXr0Th9+rijuV/+p4daRDU8ysdUsCokoXMaPrArTPZ9nVLxvQqM1Z9Hn7Jjze95plk45d5XsEkS+XdOLkfrzdaBsOt2uIpc0KWCIWIeK8YxUKv3vOByWZ+5m14vDJq0vQ6UigudexLofCKg1mzW6LBrfYPvgd3qr7BUZUK4u43o+q0pyIDXOQe2i478FqVsLV1x7EltFj8MQqv/MULYaT79dCPic+7/94Nmp85v1OvXj3e33iVdILcP369fj++++VrzRo0EDFmhw5cgRZjwLFnIOYV7cnjg/8DH3Lxem17OjHqPBRHrxddjP67q2KNeObIJMS3NqGhQ374NjrS9CvYnr8vmEwnht7EwasHodH3LYv7MGE6t2wvPkE7O5eVs3vkQXd0GbCVz6AlR+wGuOezomIz99G7V5LAvY8eKT3MvQqew25IhaiQodj6PpxPzx5m1fw4+CsDmg1piA+2PYqCl+4gKiovVjQuC9ODViDYU9m8ggy7R9fAZ3mAWVe+QQTW5ZA2siV6FDrTRQcvQ6vlsuEC7veQ/XuP6PnglFoUsgRGPvyXTTsdw49Fw5DpZsdPzozD+XaHccrM/qidp70+HPzG6j39g7fa3/kdXzUqxxKeMTJ9uCjuj0RMWA13nANxVNDtjnf1xl45W/yrr/73iuLDoc6Yvn4Z5DVEjaLmF8XL87ynubRvssxuPLN3jgZRBRNz1EJfLT3VeSKiED054PRfNRuVfbbvID/un8Ee95pg2E77dspb83vYXxcvRuO9piHXo+ms/YM+/BupQ6evQdQBl0/fgPPlPJtoH9senW0n+M9doXyFbBt+x0YtqQZKjlY7RlXGT1/6YrVk55BTmufE29/dfhDlG13FB2n9sIzpbQfydj5+UfiqT09sbmanz13OIoOH/RC0+J6n3N6SVfUH54TH2x7HSUsnNPuHoZab273XmRLnTXoWY8E5xOL0a3RCPhYc8OR2PV6JfwwsRzafBLIlMuh/8rxqH58FCp1no8Wk7eh/V22cF1arHy1Ft68/ArmvV0b+dW67/iRz+Hq6Ws+vQyvNRmJvX6nknlV9nzhAsI+7Y0XJ1pXWX8YtvWs5OyvtE0udcY3fGcVXr6fjc4T2wOrdcHZewfe81MwQEyKgkyBngdpG7QNxljGWArWXs8a6jp9+rTbNO6XBxYhQ5Ij+JHssRe/RsvW32NpseI4NPIx5E2bVmUayKYrfkPMMLxTZwv2Pl8D02vfrrJlzHn/2LgcJabKg0UeLP2kIqraTZZ3r0DOt8Ix0CFp5H5/nDETlVflx8p5lVDRETjZNmGKfsgsYQlvBBib5fDnaHnmcUyu6PJgpcfmxIblT6NyguIol7Co+wI8eyC3Kjd91LlfJfixMS+2bmiiSlXlQe+76TNRdbWEed2rrEqWkxhZcxMGPvkIzne6W4uyOH3dpFfYG+W1KMvWCVNRK+xuHBlZQWUOpfP0SLPv9zCG1/0Cl3s1wYCK0pD6GAZX24A3AdRr3wiz69yqSIv90+ei1rp82LqhMYo6tvHr6gX4OHcjtC9q5ugCZnSag7bXSuDoe5WR0+3b3Dm5tiGGvWnTJqxduxYlSpRQD+WiDnz16tWQmmjLedeOGIs66/Ni44o6qpdkYLvKiPDlc1B0SkYHZ21X8cd+j6nP7cWbdash6qXCWjgn+iu0bPuDIvB6PJAOWbIkML+BBF0itqJZ2x8g0zxoaEf0L2f54HdrkGXAafT0zFFGbB41FtXW5MbGlU+jrIPzb+tX4J6PhaS05jdyJ1q0/QFXn30S85sU0g3Hj69Hixd/xENvtkfP+/UcmbGSgduuoOP7MnbBLZj0TN74ODv3u7xaWZxtV0L54L5Jk1BxhfabI+9WVD0OL+xajQLvnFWZvR5xFGdsnOW/katm4Y4J1zB1SjM0z5OQ71/E/B6L0Ta/Pm8g//XGjQiMqfcFBtashLMvFPSIOmweOwcnGzRA6zuzQJ83YyI++D0mNN2BIbU06ajjpOODPvEqHLNfX46uaW3BHj12f7uGeL/y/5yx3nhlx1h/3w9bOhf37CiIIyNvxdS6XyBN/2cxsIKM/Qn9q23ADy/Vx5x6OZ04qW3ye6fXoG2TieF8fNlCPDTzQvw5Wnwr3vfcr3XNUV/juXY/YvlTFRCmbEPjvLddQ3xYLZNXPGP7p8g77IJq6dDqjvT4ddN8Rf5J/H2llPHBCIx5/Q+0GFEW2UysO3o39r9RGnkVzua8hzxjRvIAACAASURBVLHijdV4CXfjwNsPI5OsC5d/wPMv/oir/ueVWOczNmlrmekJ+Pnnn6Nw4cJo2LAh7r77bqRJkyZEAYwrWNOrHoZefgULR9TD7WnTYv/Eyuh2ZTg2tYxEv6bbUGHBUDyR5U9kvLAJrzd+B3lGrEC70nK/v2ByxZfxU7dZGF43j1dwa+9ENOgbjn4rxqFa5os4s7wXWr6XFj0XDldEmrrf2C3otaQo+rXIE3DtPjqtCl6cVQ7dZg5CgwIZ4f52Eip3OYpuM99E48Le+b24eYjqcTdmXVsUVOvvKXxYpTOO9FqMQVUyqvn9fvLj6DSvjO/Yg3Mw5PmxKDR+M9qWuIwLYZ9i+IsTUXTKLrxYTK9lxz6piY5zNWn4Zg29dkd91gu11jzswSp8RS/MvbUPuj1qBBJO4tOejTAmbS8sGVFLZUmmS3cYM2p2xzwAD1tYKZwXPo0Jm7rhYWf9/XpiFXQ/YY+NxpbBLTE8TT/M6lceeWTd/22t6oF3tfPHeLeREyeDCG5d+WII6g27E6NWtcT9R6aj6isLFfn3TGH/vcoZbBrUEu+gJz7pX0n1gzT3+2GWfuj0kAiqHcSEyp1wzD7vL4vQq+lIpO29FMNrZFfxOfrzIWj5Xjr0WzEG5dOIPV/E2r5NMHJXYwxf+gzKOfucPe+VQ+d5jTBpS1eUctaFwzPqovvJ3lg9tgHcCe3r4p13D6bX7Yn0k7biuTPx56j5qDw+OGubvBMTN3dAAccHf5lZEy/PeUZjpfZX+n4X1R+OTa+U0+vRrlGo0nUBHrHuV83v4LN4LuA1f4W5DXpjQfl+WDy0GjL+6eBceCJWPFPA6/u/r0HnukNRaOxGdLpP1pT9KpP10+YTsOvVhz3Cdcc+GYxjDR0/Or8RQ54dgzun7ELLfL5x46tJ1dF7WVN8uKsHiijb+BrTa3bH/OaJnTf05t3J3SPZe+C/dN9u7b153sQFXTi/9IVgQpu0DdoGbcPe8ydt3349e/7UPlb1ADQN1mNidKZTcgQ/rmfszwumx88oK34XTk1+Cll8mkofwZt1tuD7F2pjYZMC6iHJnPf3zxaj6JTMql+gEHrST07InitXIrCk73K8VORxnG6V1xKT+A3Tu8xH+8IVEN35bvUwvf396aj7i/95j2J0/S89pGNQrFR/tYsqG6ZeFjlvkKaW36zA//qcxweTG6PlHV5hFd30X6vQPqDGnseS3svQJq4Yvn/7EdyZOTN+XTkbBSZlCiIYYI39bh1uGRSNiWProEmedLjw+acovAWocyAK9w1sjd4P3+QQh9GY+kFTtCkqWH2FEfW+wLcv1cfcp3N5m+Af/hwZ+0Xjg8kN0ThncNs49elc3DUtKzaurIu7/BqOJ9c2pLREegHOmjULhw8fRpMmTZRap/Tq8s5v8Oahct49U6b7ZA75/pE/syKeWuRNBy1CkxmbVjdAebGrbYtx65BoTJvWEvVvsZpoH16PtL2uesVCIneiadsfcF//ZzGg/J9Y2GMhnj8QX9QhqMiBI+pQZmgH9C3jteebborCnB5L0L5gOfze8e4E7VnN7/tZVVbWwx7/Dce83svRqUhFXO1ZRvvCqS/RusNBPPBme7xcRBqdH8fEpjvwTcdmmFY1Qwi+r31hSFGvTYoPbho9ATXiCZz4C/Y49nyHJvC8fhSGRX2WY1VlLewTXMTiPGZ0W4xOdz6KTel3oMqqrMFtUs2R+FgjNMsTuAmvjjlZvCJDwfz3u7XIPCDOIxYSzAfjz2+IcUOadx/ahOyDLmDah81QP/sV7Js6HRMKNsL7j1/Ap2+sxdqqWvAjsE0mF+cDmNhiF35IRKTEG2MPY2yjbRhSvCS+GfwgCjgxdtO7Y1BtTR6sW1ZL9c6MivpFXXOHtPcgbGxlZDI+eFwTeNL/MlBjaCXK8pOvXYn/nl29SMUVEee5zxr78/xpKLY5Hw69UwH5AjSjT07Mkes6ePAgpk6dquJNixYtULFiRZUFGGoz67DF3dB8VAFHIEELUZxptQE9y/+Cd8u2xTVH8MP0kxu9ph0edprCa7EQr7jC5csR2DTkWYxK1x+Lh1ZFliuO0EiRSVjRMr+PMFKw+72y5Q3UfHObr9CIEu04ideXjMbTub0xJ2bjQDQccQfeXdlakTZZs+prPt5jHobVuh2HPqyKjnM1+deokBbOUef9dS0GthyNOzwCGBexeWBTvFVgAta1KY60aQ9hStUuOPpQGex1VcSn7zXC7WnPY9ErdTG60Bhs7nR/UIGx+MIbxzHpsQ4qc85HPGP/ZNTpdVplhlXNpNffQ9Oqo8txr4jF5S+G4OlhQnC+gFLWPididV88u/3xRMVCzq/thbpD82HMaKBb90UoG0wc5bd1qn+eIXcD7xn2Y3L1bjj92gKMb1oIFy44oh13jseWjqUtEZrLWN3raWws79zvoWmo3OUYuk4fiHp3ePc5EStfR/NRBTFpS2fkd9bf45/URIfjfTBvcBXkSHBf52dXigwLxwvbu6LQztGo3h0+9jzuznHY/dojzv7qCuLN0c8z8FinX1RGZo3brD2DmqN0jlhIsPu17Mrnmh1f2P0MJmx6EcWd/ZX2ozgfm4znRwFsI55YiCPKkm/0OrS7x/+afe1KjT0wBY93vgzbf2OOL0L/lqNR2CHCkyLIlJx49Xfv23nNoTdnJ1bEKphAEW2DtkHbCLbu0zZupG24YmNj3ZLhEBsbq/5SnxzBjxQbu32JUin1eRUrgUMjK6qHvOjo/RjTYhcOdmiKBfVz+lzzsYUzcNc0IcdqorrdJP38PpW1UqpvS3S9x9vcWa5568RpPsIM30yfgxondClrZk8z6yN4q84WDK9WFrE9yqhsEHW/J75Uzfe9JcX6qt9462V0Kn4haNP/Le9NQPWjxfHL+CfVOWSTKITrpc1LkXd8Zqxe8ATK33RcEy1ywKLFcHz8k8iTJhKfdJ2Plwo8gj97POTbNPznjUjT8zwmT6yPFvluQjqHlLq3TwsMqnQVC7ovwKKK9dH++DLU+Z8uCz25YhHu234HTr9fE9liRRDiG4xrugPftm+EDyr/z9sEf/9y/K/PSfTu9wwGPWaJwRzYFH+ukAUTx9VFg9t8cU6uXUn577p167Bq1So88MADqF+/PkqWLInbbrvN26zcTxzFCAYYmzw0a7ZSWfUKyWQPODZi7XLcPyObEgu5L4BtmMb9scfXo2mb46jvEIfRP29C264/oezQjqiyYxIeX5kXK+dVQTU/4ZygIgdn96DDK4fx4LDOeOUuywePbcSzQtYNbI03K/tesyJLDhfH/sEPoUT27Di3YhYKTMrsd94ILH9jDdqns+zZ3xeOfYEM/aIxdUoT1M2auO9r5VxdEt6meHaPL/j7kcZKC/YMru6IdvjYpHes2IaaoysVcKZ1wQRELMKwZMAa35LUJwP4gvi+mqPvsQp5FSEtPR1tUQexjbBl81F6+i2KNBViKbDvp4Oe39NoqgSKgvtg/PnVcePb52tgcfM7vXEjUIx1hGTilOBHekX8/9RQxysl9rO5IA4NK4tLftds4+wRRgoVZ+W/F/HxRy1QO3PweOXrR1o1u3k+mV/HJo9vQttOhxSp3KFoNNwB7PnSlhUoODkKeLIcIl++K6CYhBJlOWZinVmPzmghqIIBbGPHMuR8K03Q+U1OzJEMwNWrV2PZsmUoW7asyjjOnz8/MmTIEFwAwxJXUFjtm6hKcLUa7LeYXmcBSq6aiOpZYrF3XCV0T6sJnj3jHsdrx7ti+dimuM2sKSeX463nx0JICFGSvSnqcwwWYm3CF2hdRM+RJuF0Jt2YJonY1ZUv0KX2W9jZeDQ2drjP22BdiXaEo8+yUaiWxRtzTix5Fc1H5cOYdR1QQc3vXoyt1AEney5E77SjFNEi5ahNi/n67y2Xt+LVBsOQ752V6HC/to29ox9Gh8PdsHBEXeR0yJKRH+fHkhf2oLI67z5MrNoF/5u8DS8U8a6D2X/5BA+/ZNXnqlVVl8Hq8/6I98q3w3F/8YyfpqN690Vo5o/V4a745I0ncWd2N1b1rIdhBcZj1XN3+u5z1NibExWxOLX0VTQZucvanjSwsLJFlQ5hzOMdsRRl0HvJGNTLHWh/JbbxGs4MXIth1TLiwi9LMOjZMUqF9tlCvvFq39jy6BI3Ctu6P4I9Yyqg27GumPd2HRSx9jkxnw9S2ZvvrnwWJRyb/HFyRbQ7/BpmvVEFhRMRctN25Qh+nJiNijMLY+FbkmW3H7Nq98AVjz1b1+zskfzFUYKeV9nzLlRcPAyVLwa/30D7yZhNQ1S5tT2/WvBjD6bVeQ3hjvBGbKy2qzNOWbfaXzl+tA3NMHpNa9wXaM/giLLke2cVelTw7nOUwMmpAEIySvBjO6rZ8+vvvyGKOqTY/tnaT4YiNsDzht7InlgRq2BN/2kbtA3aht+eMBnCsfSjv96PXHFxcW5pdC5/MQ8k+CHvh4eHq8/kZTdald9v5NjvZn6setENdB4ur1zRTf+/7twSH1a5yeeadTlbVmz7vDnK2NccsVVlaN3dqwmGVc+r7sFc85UvVyD/xEyqZLhyliz48eOPUOHwvdjbuwRKeu53P0a32IWRdash7pW71dgd709HnfVAHbtx/5H1SNPzBF7r2RiDHg+OlRp7sjQOvPWgKmczTZZPLpqGApNuxsaVDVAuYive+rIAyp1Ygwan78PJ8ZWR4Y9jmN97OTqWrIrI1vl9RFmunNyAp5+zhSjCsHDAGnS9S64ZeKPaTuQb/zReurAF6XtfVfebac5CVL/pSVzqVMKZ33O6vLp1Tbz/RGYlrKKw+mKBIvqGDO+KTsVEDOYUPntrPV76CRg8rDNa59W2EbFiDop84Ma40TXRsbQvzsmxq/3792Pjxo348ccf1QNlrVq1cM899yB37txq3kO1yY3vjlOl2euW1lFCMsHGanGFbFi7uCruv3IFSrRDylqDvDw2eWY3Xul+xNP/B08+giu9ysYTzgkqcpDmJzRp9Q1KDWyNLqUsH/xlKzp1P4KyI19Fr9K+93t00WzcNz0jtm5ogUcAHJ47DXdNy4wv1zdFKY9gz2Ws6vcpWrkte/b3hX1LkO713zFJbKNkfLEfH6y+XonMA06h5rNPYsXzkj/j9aNAAidXrnyDfk99jndrOaIdP29Cm64/YU0wQIsWxaGRlVAs6Bydw5Zh6/HsgfxqjvKuWKR7MzrlqMaPPNcctkNdr/2SfqEmbgT0fdP0M8A1Silzp6LBfTD+/Oq4caRzSyysf3sicfI0Pug4XwucNPoVTdv+ghrGj9QcxWHlvAfw2+DVeK6ALr/13q/G2SOMFCrOKl79gXGjqqNNiURi+3GJGyfV3M9pmF/15PTahhsLXluMNleLY9+A+xCrRHf0HIkfGd/XZc42sJnw0bRWaJpLryk7P5xjxTqzHl3DR53mov1PwYxG/8Gh7i1aCOp61qOjR49i+fLlkLgjxxI14Fy5cqn+S773m9g6eBrvPvKSKu0cUXQ1qnX7H6Zs74jbwsPh2v0OGmyqhJkDcmJRnddwbsBqvFfnVss2gAVdamP01U5Y8E4DxMyohjYzW2DYkiYo71mPwrBm4LOw25EBDTF1Zy8U9BHrisOSrjUwbEc9TNrSA3fba/e5RSjX7pgSrqiazTtHp5b3wQsT7sRHe3qhpIqxWzC/YR/MN/A/2AmrJz8HQcBn3f95Afq0HI07x2xArwqObWwajob9zqLXohG4d2sPPHu8MXb1KY3lr9bC+kfn4Y3SO5Q4yiMe8YwrOmtwO1Bv6BL0qKhx1sIbbvRbMQn1csp5d+B9ESbpvwqDKqX3roPHpivi0B6rSNZj5pojMb9zLYzeE8yWHkXHqT3RrHjw+T27uh9ajdmjy36z6jLnXWjlmV+fPVL4Gox8cSKsDnhAq6lY91xB55pPYHq1rjjabwV6PnQFt17bqUrCfVoG2pf6aF/MG1wZx6Uc9XQPrJ3YXPU1NOugEu0YngfDlz6HKo4v7Hi3HLodewWrJrRAej8ht3jroBKwCVM4F55fDi9eGoNVrYtBzE5scks5Y8+n0WfZSDx8zbsntMVR7gWgzrsw+Nqp5qiEvl9R3X2uWCL+++dWvNFiFLY9MwVLGt0Wby8aubgBXpz1DMasex63qTlKH0+U5cre0SjfYa7PRT3U+WNMetZZy47OR7+Wo1Hsg51oXdgrehemfDD4vYjgz/OFnHh1dRu61nsbed5eii5lsyQxbiSy/v7Fe+9Q91f+AoFJ2ZtxbOj7WGJFrIzg5fXsczjWV9CU8corvEHbSH224QoPD3cHF97QjVaFdJG/pCZHLOS6xroOoclz30F6WX34VHbkzHkOw6ttwI7WtfBJ3Zw+zdnjdqxHsSm3eAQSPOf9eRNefOUwHhnxCgaU9W06vPm9iahxxNu4XzWjP1gEYZNqqj5m+n6P4sOWuzHw6eoIb3E70v++D207HERc23oYX9Fq3r1jITL1P6VIse73BMfKIzTSp5QiGU0TzwNzZ6LMrOzYuKIW7lLnBTziCgPvRr70/qIdltDI5iUoOPJPTJvWHDUz6LFK5ODzO/Ftg3CUXngLfhlXFZkvaMGAjEMaosS8JTjc8mW0yW/m91vVuP+752tg+bMldON+adD84+eKAPQIjZzYiawDT6tMR+/Yy9BCFMDMWW3RKl9ozZ0D2YZkan399dfYsmWLKsMTouOxxx5TpXhCBEpmT1JscvOE6Wi0KS+2bmyKBxIYe+7T6cgzPoNHLMTfNoKe99qPaNrqGywpVhwHWkTjriFnFDHsYxt//gkl6HLmXhx551HVl1FeqrnzuS2o02I/7h/YGgPKW82Orx5Ufc5K++EsNrnvo7moe+o+nJlUFa6ICGhRFp3N5hWhccRgrlj27O8LSpghBtNnPI+6maXpf3wBGzVHJzfpPoW2qIPVvDswVnsw/fl9eMPpn4dze9HplcN4KFGxn2DzG18AQ2f9xsBfECKQXRnRHbFjwVmP9YruBPZ9/wbcwX0w/vzquLG/SytMquBOQNxI369r1zoU2Jgf+xv+ivsXZrUEMLZjfPOdSP92FVzpuwn74gmraJz3Ob0GQ8ZZxavzmPHJC2iYPYHYbkRo/MVv7HXB6fk3c9Yj+KVV4PjsK4zk2AYCCMmoWGeaO5/QIjTFtVhIUn0/qD1ba5mU9546dQoLFy5U8Uayi0UFuFChQmrds5ssh7qW7Z1YHX0zTMCaYnNR80grLGmSS6+hp5bitSabUH5Eeex9fRzu/HAvWuTxE7/ZPQGN+0eg/8p2OFynLQ53/ggTWpYMvv7+sRFvtByNHQ93x4evl0cRZ01RAhhzH0SfZRPw1C1+8/vdeJR58RC6zxmKRgW9Mce1eyQavVMUk79oj1xqfn/F2PLtMB8NINl7S18Yh+3PfYRVzXL52vOxpRjZfjKKTtmN9iWN/+qxl0d8gvwLnkNk+1149cG0UEIj2x7D8jZnUO+jPN5rVkIUsxWB17uKd78RXxwliHjGbiMIsR3t79L3e/DjuugZ3g+fjWuAuIiD2DioFUYXCyBEEeKaokVK8uHtRc3xqOB8YSO61nkLOx/siBUTWiFLAnskI3DyYKcPMaqxCCP9jFFlrflVtjES+UesQO/KvoIftkBC+KLG6BymM9KuWT4YtvQ1PDc2Pz7c1Rv3O2v34em10e1EH8wbUgXpgsV2zzVrARvXh5/h1vefwqmWfgIYe6tiWvXtaPumFhp53NoT+oujhHTeEO/31lvDVR/K2Y4YTMlAe1GPCM08FFvQHMPyj8GiZnfEE2Oz/VfZxhKglfFBx48k+9YWdDFCMonNr5qjXxajd8vRKDpuE157xBG/+Tv3z3/Xvp3n9e6fg4oaJm0fG8palhSxkFDXMp73b3z+pR/Rj5QYW5Dnsr+Dk6FN/qds0nX+/Hm3EpOwBBKk5MmkY0qzZiFlZEMdSsPEpI49uWwF1t9dEa2L3qJKrXzO+/UKJYLQJ8Em+LoB9x+fzUf+iVJCWxWVfK45CqsHrkLrYtUQ/kwuq0m607i/WCVc6X6/Om888Qy76b8R3nDEFe5yhBk81xxILCRAo+STy+bgrmkZlVjI49b9Rm9chiIfZFGKn+WcpuFKXOGgVxwlKWPTf7sC6V6/gv41wvFtAd1fTfrA/TR3Iaodz4p6B9yoObE+ni1o5nc/xrfcjR87NMXiRnm8YjB+QhQZflyD9L3/UOXG3rFGTCINZs56AU+mC9zEMzHbuHbtGkSN88svv8S+fftUBk758uXx5JNPxreNEG1S3e+aO7BheU2UFtGOIPb846xpKD09q1csRIlYxOKTWS+gflZdJhdwbOQ2PN3qGzwwqC1efygt9BxpUmpxkzs89qwEXQKJHBxYg5e6/IQHfAQSxBdi8EnnuWhb8FHEdC1t+WB8exZRFul/acRvNM4nMbvHEnRIG18M5iGP4EeYKjX/yslkFT+KP0fnHDXY3Ni8piEqBhAKUtldJ0vhxIRqqpxcY6UFe4Z4xEIccZQ7LAGbJMWc85jSYQ46FnkM0Z3u8sQrPb+AiOB0KRl8fn/9dRcmNN+Jb9tpX9AZw9nw5frGquT7T+W/FzBtWgtFogeLdUrs52hRHB5dBYUs/40/v1osZFfrWphd3xJ1cMSNAse6KNQuFoNVxasg7tXSjg9ewOLXl2FpoTy4+lkUGn/YEs8VtOOkvzBSqDiHIlLyu+5D+ZMWN7Ljla8vHMekpjswSNHavuJGRnQn2P1OnqhFWfxjnVmPLm1di2JTsiXqv8HEqxKKOVK2ERkZiSVLluCbb75Rqr9GbTywL4S2Dl7bMRyN3kmLcuW241r5OXi3fj7Hfx1xhZbNMW9OWksgwV5/T2Fqlc7QAq++og7BbFLEM4wwQxmxyd2jA4grWE2W/UU7HJu8uLEfar91B0aveQEPqTj5PcZW7oSTr87Be40KIP2Pk1Gu3Wyg2Xhs7nCvd89wZTv6NR2JO8ZtwgvFjA9GYkmPhthRuBHSLUqPtrteRR4RoojehH7Nt+LawzuxO58WhFBzpK75GHotehe1bvPirIU3XHhlRj/V885fPMMzv/smoOZri9Fs/Ga0KqT9VwlRHPcKfvyxrp/qcWjEMxJbj/ybs8fDWZV86/PCXxAiXpwMx6e9m2Ni8QnY2a2MKq+eUKUzTnkEMMKwcfBzGFP8fex65YGgYmzx50hjpcVCiuBDg7P0s5xaFZ2OdsfHfR9DoYCx3bZnI2DzMMrtTYNKC0fgyWxOc/YTc1Glazo0bT4HC+JGY0uXh3z2hD7iKCL48eMU1aew04d90LhIoDVFzhva/R6ZVgUv2QI2Adf9w9g0uBXe3S0+UzaR85rY7ie644jBSPaeiND42tUpX9GdYAIYjvhNkQ924qXiCewZEhDbS6pN/l37dp6X83sjngdpV7Qr2pXsc/4+ToY+mHp80BUdHe2WCf+7GharXnRSylfqPhweXhY5jHiG08tqdbESODb2CaUOHBOjBQPau+I3lFdN4adktprRi8hBOi02oIQ3TqosNiWAYQQ/1ufB1o3NUNoRGpHm+9WP3439A7USpW6yfAhDnvocQ58yYiHBxRWkYvR1Rw02eINm3Xz/rXpPIurFQlosJHK3Vtd01H4rO03h44srBBirBD9OBzjv1xjdaBuGIosSQ6h3i9NMUwkknACKl/RroB9EEMJRGe4/qA0GPxZELOTHTUplGUhAmMEjyhJctCMsLAy7d+/G7Nmzldpv9erVleiHlOBpQZeEBT9k++8vYPPDxx+h4vK8XtGOIIIB8cUGLugS2h/9x4rIwX6UHOuIhfy8Ac93OIgHHQJPbEsLukQrUqrb3fqaI9csUCXSQng8X9hqeHp2J17ocBD3DmyNznf5NTzdu1JlX0q5sRbtSIcfZsxElVV3+Ah+aNIxE9YtrY2q/uI3LsueL3yNli98j7sHtkb3+zRWhrD0zq8jFvLp7ZjbuZQjjgJ8/PGzaJnXFinxCtgEFjjRgj0jqj+Ki93u14IBSljljCJHfQQ/Dq9HgyMPq/eCNzx1fL9oJUS2vdOKV39iesc5aHvIK+gStW0Z8u6703teESr45jPcOiTG4wtBRXcOasVt44M65uxB0VF1lYr05VPb0a7rT0hni2c4Pij9Oo1gj4kb37Sth7n1dUZTwjH2a0XAD4Mure9c3CvIZOZIFM7teKWxCiCMFCLO2iaj1R9YBpR3bFLsedmtmNv5bsc2YAkFBfdBLY4SpUqyjaiSuV/xwc/KeH1B7HjTmA9Q9xdvbNeiLIgvupP1BAZVXY83A8WrgdFo6wiNBPL9xISCzp8/r1TGRWSoePHiqFGjBu677z718J/YWFuAKp5o1p+b0aXOW9iFsnht3jDUzSPiKNp/lTCDVCI+3B3zhtZA7pu8fmSERk4s6oJG7+xSRFt8QYjhuNTFFlfQQiNeYYbdmFilMxbFG2s3Wf4R06p3w/wmY7Dy+aLqj2JGLARojPEbO6C0ipO7lRrs6T6fYlTd27Xgx/dTVK89HwEM537zOwIncp9yv5qU2gM8MwXrni+kKM2bborB8p4NVSlukzEijmLEur7B1OrdcKL3UvSrkE6v3UpMQvR+y6L7nLdQL69g5S+e4djkgalKlbeBo6os6++B9x9Du59snPXYpWV7+Al+HMKUvidQu/9jSrE32NqtxELGFHZELLy+oHvg7cTDr87B6Ib5kTZyNboNvYTu9vyeXok3W49TWZIvFpOxwe9XsPUXOHnzbAtHLCTA/DoKtjvQwkfgRCkjH+uKBcProVAo668SsNkNlOuJeW8+icwe0R0tBrMA8tFCvFMnpyVSkhkecZR17XC/smfHJvc28cPqD3zWdxFu798K91jz63u/+zG5789oIdf888cqK1RKrjvcF1jMydNAX4mjzAfKBLhfsY2dVXyFc76fhPIdjsazq6VNfQVO0qaVa26Cd3Y18BX8VDDC5AAAIABJREFUiAnD2n6LUGRkZxQzsT16kypVzjduE14smfS9ynXFnBDml2IDbCh/IxvK/9XikbRn2jPtmeIZiT9bWVyQJRzLeJUVrsjISEUAekQOlCBE4k3hU1QsRIlYnIjXaEXItEGV/JtLnsabNTZhqPPthl2ewcwaWXBs0Szc87FWoQ3U9D++aEce1S/wfut+/cUVtODHNxhe/0sMr6PFMzRWv2BSo20YYK64RCkcbfUHigw4pYi4+NdsiWfYAglmfMm7seKRX1B3eiZsXtMIjzpN4QOLK1zBjI6z8cJBL1y9Awic/Pmn00D/mlbtvMPTkPprvFV7M4bVeAwxnUup7AEtkBCOd2puwt6X6mNq1UzeJulKHTUCb458Fd1LObbhiEl4WqbVroKwgvtQYJIbk8bXQ5ti/vcbWHjDX5jh999/h/y3cuVKlflXqlQpVTon2ZnJtcnNo97DE6uC9fDJ6hHA0EIFmeKJhWi70mSM51W7Ci51vdtHDEZINSHwjB95zmvhvHfaHNTd4BylRCl8O/gBFL/0LRo//x3u6dsSPR+yxBWMDxoi3HPyO7Bu2VMqm9H4oCbRs/jZc7RWkb7qFQtJc+5LNH7uO9wdgqCL7nGoRXdGBITPKwgRWODEGWtjpa7Z13/1obN4BWxUY/f4oh0eew4kCOEI2LwFQPvCEUxpudvJSDMXr8lpIcLji+7c5BFI0GIwfvPt4/s3Ibsj2vGpOXStx7HiyhY/EQsdN0SwaFq1jB6xn+DN2X/DuiFr0fqg1yY9MdbxQdR7EhfaF/HzhWDCSCHi/O1G5B0W4TPDg97uhC4l9mNko20YHnDuA4j97FiCWwZFecrJfdaU7QtUewSfl0fcyCuQoAV7nG8VL2kJFF3A/o9movpa30PU79gM06tnTrZ41W+//abKfrdt24ZHH31Ulf1Ky4Hrb6CvxTMWo4lSZS1g2fPva3qi7tAdeNhfxMIWDNg9FjVfO4lei95BpZt9fSG+EAWEScOeXhVUPDq5tIcm3QK9mlkCGL8sRt+Wo7HX+d4jvZeh66WhaPleIeuaD2B23Z74pd8KvPVERg/OWixktyIx105qgYxhi9Cj0QgUGrsRne+3/FfEJDrOQ5OxG9G6qDdeaSItDfo74iie2P77Z+jR+B3PNQlxuDDvNDQZeQ19lo5BlUwiFuInnmHipBIama8IwB4V9J5BiWccfUUJrdxsCSScnFk9Xl+3Mt1m4o2qt6i5DyaKpoUoigcUCznwUR1VUirXvLFNdix/vQnGGnAdjFtN3YN2JcxadkQrI8c7rxaxkEN5X2X9sNJjPb0ZH+mNKVW3oN3QOzBqVWs84jTg/vaD6ngtzJmjUNZQR8BG7EmIYe+e8BSWdK+PMXvLJWCT+fDBth4obOF8betg1BiyzdcSG72LFa1LeHEOW4Lezd+FbbFCCE5sfgsWdamBEUGaIraYvB0vOll2Kk469lxo9Dq8/pj/fsOIstiXUg6vzBiIpkWtvYpHLER/T+zW2PNv6wfhOf8JbanLyT2xzhHdyffuGnR8wLum+O9zkiNQ9I8R6qPQSLL3otezj+XYQHvCxIXrtFAQxzLmBHi2om38M8Rfuab8bWuKKywszG0aystGRvq+JUfwg2NDb6YZCKvTqz/FQ3uLOoIfwUVZ/ss4y8PX2bNnIWqcBQsWVCV5/+X7DSSOwvu9Pj8KtVFyYjhvGDkWNa4FFnQJNFaJWGT0CgUFE1VK7LwJiSr9k8cGEzf6J1/zpUuXVFn/sWPH1E8j+PF3X3P4wobo+HMvzBxQCZmvhCZw8ndfM/cMiYvQJGmOlLDKFlSeOwLNi2ZLdB08tqALmm95NKDgR5LO6ycW8m8ZawvYlPi79rEnl6BLg2EoNmELOt6bNMG8fwvOQtbzeSExIaj4gi6c33/Gvu7fur9KbftJ3q8WkWLcYNy4kb7gioqKctuNzqXvmpwwOYIfHBu8ebe3Cf5JTOu6BlkHtkajHA7OSRRIIM6h4KybLBMrYiUPLYEa6SZkG0pYZVthHBj6EG72acK7H2/U/hF11zbBgyZOfvc58g6Lxey5L6Kqy0/UIUAD3/+cTTrCSJIF+2Lh+A2L/3P3m0hj9+u6X9ce9GgwDHlGrECbUv4iNEYcJen2nJjQ13VdM/cMITeGDh3nvVjQuC/SW8IqemwElvR4G+j8Bp4p5cT2H2Zi8PNjUWTyNrxQJDXahsbq1IA1GPZkpr9t3T+yoBvaTPgfei4cpjJ35ZUUYYbQbYMxllhxX5ecfR3XQUs8ks9HjM8iXpWM5yP60X/Dj1xxcXHuixcvBhU5kBRqaZQufYL8G1NK1gTHegUDQsPqNFYOXIU2VgmvbBSHDO+KdoWIs5Tz0K58xQZCs6vAAhgc6zSyT7JdGQEM8c682LqhCUqrOKnFM4b4FLZlxSezWqN6utTpv6p1wuo8HhEa+m/y/ff7yY+j0zzdb6xsliyqNJ3rrxb6SnV2dfhDLboC4BF/sRC/8mIRP2lbIrmxzrfh+L8NZyO603PBUDyR5S9eB2M2oGvdodjlrAe2CI1kytF/U6dNpsp4xedBH7FM+j59P5h4JG2DtvFPsA2VAZiQuIJkArpcrnjiCqE0LObY0Ju0EitiFayhLW2DtkHb0M2O6Qv0BfoCfSGpjb8ZNxg3GDcYNxg3EhZTZJxknGScTD1x0nX27Fm3NHsO1CxVsvukT1JyBD84NnRhFWJFrOiDuvk+fYG+QF+gL0hZSlLEyRg3GDcYNxg3GDcSFsxjnGScZJxknGScZJwUcTJXTEyMW6oXhPk3DfTlA2mWGhcXpwRBpH9WqM1/OZZYBROSoW3QNmgbWtSBvkBfoC/QF7i/SrjROeMk4yTjJOMk4yTjJDkKcjKhCFBxzxD6nsEVHR3tpuBHKmzcfyMb2bMp/A1oCs/G32z8zcbfbFhMcSOKK1AMhsJ1FOoTYpDN6P8bzegpPJkWtGc+4/AZh884f+Uzjuv06dNuKf8VZlUWU1FOTY7gB8eG3tSSWBGrYA1AaRu0DdoG16OkCm4xbjBuMG4wbjBuJCxMyDjJOMk4yTjJOMk4KYlvqZ37Uj0AM2fWTQ9jYmKUlpn0CEhqs1SODb15KLEiVsEardI2aBu0Da5HXH8TblbOOMk4yTjJOMk4yTgpD/F8huUzu2ROJSRoyj0D9wzcM/juGVyxsbFuab4fGxsL+ctIcgQ/ODb0xrLEilgFa8JL26Bt0DZ0g2b6An2BvkBfSGqzcsYNxg3GDcYNxo2ERQ4YJxknGScZJ11xcXFuEfwQ5jxQo1V5Pzw8XH3mLxYiv3PsBVU+nS1bNoUhsdINi2kbvo04aRtekSHaBm2DcZJxkvsN7hnsxu5cF7gucF3gusB1gesC1wVyMuRVbjzn5goPD3cn1kg3d+7cqiQ4OWIhHBt6U0tiRayCNQClbdA2aBtaAIO+QF+gL9AXkioGw7jBuMG4wbjBuJGwiBTjJOMk42TqiJOu8+fPu/0bYmbIkMFTgpUxY0aIrHKoDRM5llgFE5KhbdA2aBsXVJsF+gJ9gb5AX+D+KmHxOcZJxknGScZJxknGSUlCEmKK+2dyMgmJOXHPEPqewRUdHe1mI102D2UjXYrfZM2aVS2wbKTLptIUgqIvREVFKZU0Nlhng3WuC/QFCgTeDO6R0oHrAsUyb76ZviB7I/oCfeHf7AuuyMhIRQDKA1/27NlV5p9s9tggkg0i2UiXviDZvxIXKMxwQbVBYJy8SZFCkhFO26BoFvcM9AU2lOe6wOcF7pH4vMDnBe4JuSfknvDfsyd0hYWFuU2zRXnAjYiISJbgB8eGLnJArIhVMNEd2gZtg7ahRZXoC/QF+gJ9Ianic4wbjBuMG4wbjBsJi3QyTjJOMk6m7jjpioqKcmfKlAl//qmbHubKlUuVACZH8CM5YyWziC8iQASIABEgAkSACBABIkAEiAARIAJEgAgQASKQmhG4dOmSqsqVcnNRSE9Jvs4VFxfnvnjxoiIAAzValXKvyMhISJ2zv1iIfP96x0r2IV9EgAgQASJABIgAESACRIAIEAEiQASIABEgAkQgNSPw22+/ecRvUoJzs7k+lQGYUNN/yQR0uVyq91VSxUJCGZsjR47UPLe8dyJABIgAESACRIAIEAEiQASIABEgAkSACBABIoDw8HCVgBeKAFUonJsk8hkBG9fZs2fdwRr4SnafpB+K7HZSG7yGOlZ6PfFFBIgAESACRIAIEAEiQASIABEgAkSACBABIkAEUjMCkgEYirBKqJybLeLoiomJcQu4whxKJmDevHmVuuMff/yBuLg4VXMstcdCAIYiFpLUsVLPzBcRIAJEgAgQASJABIgAESACRIAIEAEiQASIABFIzQgIp5aQYE9SOTeb63NFR0e7/yrBj0BCI3ny5EnNc8t7JwJEgAgQASJABIgAESACRIAIEAEiQASIABEgAkpn40YJ9LpOnz7tlpRAye5Lnz69OlFyBD+SO/b222/nFBMBIkAEiAARIAJEgAgQASJABIgAESACRIAIEIFUjcC5c+cCCvQml3OzuT7VAzBz5sxK4TcmJkYBnRzBj+SOzZAhQ6qeXN48ESACRIAIEAEiQASIABEgAkSACBABIkAEiAARkHZ8RrRDfqYkX+eKjY11p0mTBrGxsZAS3eQIflzPWCEb+SICRIAIEAEiQASIABEgAkSACBABIkAEiAARIAKpGQHR35A2fdLrT8RAUpKvc8XFxbmFYRQBkECCH/K+yBDLZ/KyGwjK79c7NkeOHKl5bnnvRIAIEAEiQASIABEgAkSACBABIkAEiAARIAJEQPFvRqA3JTg3m+tzhYeHu6WWWNR4hWkUxV8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BcRIAJEgAgQASJABIgAESACRIAIEAEiQASIABFIzQhIBmAoAr2hcm62uK8rJibGLeAKcyiZgHnz5oXb7YYoj8TFxSlBkKQ0H0zqWOk/yBcRIAJEgAgQASJABIgAESACRIAIEAEiQASIABFIzQgIp5aQyG5SOTeb63NFR0e7/yrBD7v5oBEayZMnT2qeW947ESACRIAIEAEiQASIABEgAkSACBABIkAEiAARUDobv/76K65X8COQuK/r9OnTbkkJFDGO9OnTqxMlR/AjuWNvv/12TjERIAJEgAgQASJABIgAESACRIAIEAEiQASIABFI1QicO3cuoEBvcjk3m+tTPQAzZ86sFH5jYmIU0MkR/Eju2AwZMqTqyeXNEwEiQASIABEgAkSACBABIkAEiAARIAJEgAgQAWnHJ0l60opPfqYkX+eKjY11p0mTBrGxsZAS3eQIflzPWCEb+SICRIAIEAEiQASIABEgAkSACBABIkAEiAARIAKpGQER4JU2fdLrT8RAUpKvc8XFxbmFYZT64ECCH/K+yBDLZ/KyGwjK79c7NkeOHKl5bnnvRIAIEAEiQASIABEgAkSACBABIkAEiAARIAJEQPFvRqA3JTg3m+tzhYeHu6WWWNR4hWmUNEM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BcRIAJEgAgQASJABIgAESACRIAIEAEiQASIABFIzQhIBmAoAr2hcm62uK8rJibGLeAKcyiZgHnz5oXb7YYoj8TFxSlBkKQ0H0zqWOk/yBcRIAJEgAgQASJABIgAESACRIAIEAEiQASIABFIzQgIp5aQyG5SOTeb63NFR0e7/yrBD7v5oBEayZMnT2qeW947ESACRIAIEAEiQASIABEgAkSACBABIkAEiAARUDobv/76K65X8COQuK/r9OnTbkkJFDGO9OnTqxMlR/AjuWNvv/12TjERIAJEgAgQASJABIgAESACRIAIEAEiQASIABFI1QicO3cuoEBvcjk3m+tTPQAzZ86sFH5jYmIU0MkR/Eju2AwZMqTqyeXNEwEiQASIABEgAkSACBABIkAEiAARIAJEgAgQAWnHJ0l60opPfqYkX+eKjY11p0mTBrGxsZAS3eQIflzPWCEb+SICRIAIEAEiQASIABEgAkSACBABIkAEiAARIAKpGQER4JU2fdLrT8RAUpKvc8XFxbmFYZT64ECCH/K+yBDLZ/KyGwjK79c7NkeOHKl5bnnvRIAIEAEiQASIABEgAkSACBABIkAEiAARIAJEQPFvRqA3JTg3m+tzhYeHu6WWWNR4hWmUNEM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Nf/2Xsb2KiuNF333YxwCwtDBI2BGvUVHo3iVqQ4aQkrRzg3Cm4knG6N3d0CJwpurmIYiZ8j7G4NTqQYpIvNVWJGaRsdfq4GinuIHTU/Ohm7NcFIjGllYtTISJM4ulEcnSMj+nZhjAv5Uj72xac4dfXtql219k9VrdpVJoZ6t4SSKu+191rPWntZ+/X3fS8JkAAJkAAJkAAJkAAJkAAJkAAJkAAJkAAJFDMBiQDUMejV1dxUc19jZmYmJnBFOZRIwEAggFgsBnEeiUajpiFILsUHc20r9Qd5kAAJkAAJkAAJkAAJkAAJkAAJkAAJkAAJkEAxExBNLZPJbq6am6r1GZFIJPakDD/U4oOW0cj69euLeW45dhIgARIgARIgARIgARIgARIgARIgARIgARIwfTampqaQr+GHl7mvEQqFYhISKGYcS5cuNW/kx/DDb9s1a9ZwikmABEiABEiABEiABEiABEiABEiABEiABEigqAncv3/f06DXr+aman1mDcDly5ebDr8zMzMmaD+GH37bLlu2rKgnl4MnARIgARIgARIgARIgARIgARIgARIgARIgASnHJ0F6UopP/ltIvc6Ym5uLLVmyBHNzc5AUXT+GH/m0FbGRBwmQAAmQAAmQAAmQAAmQAAmQAAmQAAmQAAkUMwEx4JUyfVLrT8xACqnXGdFoNCYKo+QHexl+yPdiQyw/k0MtICif8227atWqYp5bjp0ESIAESIAESIAESIAESIAESIAESIAESIAETP3NMugthOaman3GxMRETHKJxY1XlEYJMxSxTz5bph3r1q0zXUj8mIVka0sBkCucBEiABEiABEiABEiABEiABEiABEiABEig2AncvXsX5eXlZpm+e/fumV4dhdLrjOnp6ZhcWAQ+EQAlBVjq8llpvaWlpWbooYh/OmYhubaVfGYeJEACJEACJEACJEACJEACJEACJEACJEACJFDMBCQQL5PhR66am6r1GZFIJCZfyD9x/12xYoUpBEqYoAiDC1V80DIaYQRgMS9tjp0ESIAESIAESIAESIAESIAESIAESIAESEAIiDbn12Q3m7mvEQ6HTQFQBDkpMCiRfyIAymcR/xaq+KDcQ+4rKcI8ioDA/Ci6tzWjN5QYa2kNOi/3oK68CMbOIZIACZAACZAACZAACZAACZAACZAACZBAFgLis7FQBr3GnTt3YmVlZVi5cqUpyEmOsR/DD79tJeWYxxMgMNmPlp91YFi5VdOZW2h9OZd7j6J7YzN6fVxj/EIzth8bTbSsQNOZPrS+nJsD9OjxjWg+r9x8ZxC3DlTlMgB/5xaEnb9bF1Urci6q6V6sgw0PtGDrEWWn3HQIV483IG6DxSM3AmH0H9iKjhvfw76t0dHv7XeKRt94CgmQAAmQAAmQAAmQQHESsDQ58eeQwLlC6nXGw4cPY6rhx9q1a830Xz+GH37aiqXxYjxcL4GancxdVNO8cL6nFURc8SkA2u5dgprDl9FTH8h5RN/by1pB2OU83OJrQM4FnnOfz2uBe/G0Xe7pEwAX8zxTAHza1j/7SwIkQAIkQAIkQAIk8P0SePToUVqDXj+am2XuK22NaDQam52dNUMMvQw/JA04HA6b9QGdZiFyfr5tRc1cjAcFQK9Z8fOiOY/hD15Hy+V5ACWoef8yen6Zu/gnvaEAuBiflAL2iQJgAWGaT4zviN0Cd+SpuhwFwEJOFwXAQtLktUiABEiABEiABEiABJ59Ag8ePEga9BZCc1O1PjMCMJPhh0QCGoZh1gTM1SxEp+1iNQF55gTAgjwnuQsK8192Y9vuXkjpv4qdQfQdqEJuib+pjn9vAmBB2PEiJPCkCeT+vD7pHi7G+1EAXIyzsjB94u+UheHKq5IACZAACZAACZAACfgnMDExoW3Qq6O5qea+xuTkZCyd4YdE90n4odTps0w7dM1CdNtK7cGn8Yhca8fW9wYhcW3JY9MhDPyuAYG/ehpHpNPn71dQ4MuazhzxHBKwCHy/z+vTOg8UAJ/Wmcu93/ydkjsztiABEiABEiABEiABElhYAhIBqGPQq6u5qea+xszMTEy6L8qhRAIGAgHEYjGI80g0GjUNQXIpPphrW6k/+NQdoX60vNWB4Vml56U1OPT7HjSo2a2ulMYaHPqsBw3LxjB47iw+HvwCY5PzwHMVqK3fhV3v1KHSIyN6PjSKoRtfYPTmML76yxTGvwunhMfnKlBZWYnqzW+gYWsNKhztM0Uypq1XODmK/t/34qLVv9LVqHq9AQ2/+huM7W7HRWXYtmt82Y2Nu1WLkMwzW3P4Knrq9UvrZ31Z85gXr6jDyO1hXPl9P/pHv1JYlmD18xV4qeoN1GyuQe3GCpQlhdwchJTHEYwPX8GlP/Rj5N/HMD4dZ1C2oRLVGxvQ8NYbqNmQIe094lgbpatR+cobaNzxBn5waQfar6aYZuIX/rIfF/6PzvU9AAAgAElEQVTLIIZvfRVfY5KAXV6JlzbWoO5Xb6LhZX3uZuPvgqh/+6QZyRk/6tB1vRO16lAiQ2jf3IZB65TAPvQNNKNSXQa3urFxj7JGbAYLT5Cz7HnWOrg1grHbkXgv5Xn6STUa/m473qix1oBHGmPGpd2E4K1WVE0Pom1LO4aS5waw75MBND/vbDyGYP0OnEzCLUHjiT+i7RV7rGxyTr/5NtVflKHihR+j8uXNeLXuVdRWBlDyVx7p8mn6m3p+Ixj/fAjDt0Yw/OU4pkKptSup+8lno+6N3NdO4t5ewtrAkR9j9PxZfPy5NQclWP1yLX79979B0ysZ1mja56waNVvq0Fj/BqoC/mKNswqAs6Po3tmM3tspqCWvHcLlY4k//mju+8J+1702bH4/tULg9cx4PX+ljTh1rQ0/OO0wRso6z8oJkXEMX72E/oERjHwzjvgTIOupGtX1Ddju8fskbVr5i2GM9P0OwYFhjNyOQN2bsu7b0+MY/nwYI7ek7RRCyb4AkP1vw0t4aUsN6uoaUJXNNV6udS3DmLbUoELxHUvXt/DNXvzufD+GbwoXzTWZ+dcdf0oCJEACJEACJEACJEACWgREU8tkspur5qZqfUYkEok9KcMPtfigZTSyfv16LQiL5qTH47i4ezu6vlZ7VILG439E2ybHC6frRbAaTfsDGDnXjzFVPLQutaEJwfOtqCq1j1Y7Hbm0Es3Hz2Gf4q6bqwAYvtGNA+/1evfPYxIWjQD4OIT+g9vQ8XkqJtP2Ui59fxzC0AcH0f7pmD1yM9u4dGup/XkQHe8eQf93trhQx9VLULn7NM7tcadCz395Eu8cCGqz9xQAI6Pofa8F3TcTglaaB6dsSyf6jtbpR6s+HkX35mb0JtdtCZrO3LC5SM/f6MKmA6o8XIm2y31o3JDqxPiFHdh+bCz5ReXBS+h7syLxWVMAzJMzNBnhtU5c/agOq+FTAITUv9yElsup8Qf29GFgt00SdYurCXGn2tpOZsfQe3BP1jkFEn9gKPcjALrZp9tzc147iQu59qLSMpQhgojXXoj0zwlCQ+j4h/asz1nV/tPo2VmlCPl6v0UyC4DzGD2+A83nx1MXc+7bHvt+88FKDJ+w76vm3vnCMLo2tSh/VAlg3/kBNL9g7+vYuXrsOJGS30vePIU/HqzGt05n9DRDdP6xJ3S1AwePpvk9ZF3D4/eJlwDY8Ns2RIJdGEr8sUOa5yQAav/hqAy1R/rQ9TOPGrKPIxjta0PL8ZGEkJlurmvQebUHdQlt2SUA1u9D672P0zxr/g2s9FYezyIBEiABEiABEiABEiABmD4bU1NTyNfww8vc1wiFQjEJCRQzjqVLl5o38mP44bftmjVrnqI59nj5y1TbzsPUINtgvQQCbQFQLu4QD3ISAL8LYvvbJ6G82mbrLvwLgCWoPfoHdG3Vj0RLH0kyj9HTO9B8JsNLuSnGWGYkWYdlH5eOAOgVFZr2NiWo++AqOrco4XM5tY9f2CUAekQmZRppxf4+XHrHIUalbeAWs+zinYhOm9B83i5+2vsYxuBvt6L9c+smzog4DQEwJ04enHNhlIxOzFEAfG4fgteaUQVg/mYXXt9/MSU4S4TXp82oVMoEOMUd2x7g+QeH9OKGGWG8wAKg3L3qvQEEt+Vm5pPTPmYOsQLN5/qw70XlDyvTQ2ivb8Ogp2jo5lKxO4g+D7E903ORSQAMf9aCvzs8nJpPrchv77vF9855jBx7HXsvpJ4b9+8AZ4RoSiR07YlpBqbu06GBFmw7oowhE4zSOnQNdKI2GTWnJxQvjABorjy0fRpE44/UTnv/XvYeVkokl5/r8ktdqxad17pQp0QRZv9twjNIgARIgARIgARIgARIQJ/A/fv3PQ16/WpuqtZn1gBcvny56fA7MzNj9sqP4YfftsuWLdMn8T2fOX+rG9v2xA0tkseGfei7YH+hT/7MJQCWoGr3MRx6K5GGND+O/vd22KLWvFLA5IX07T/+NXb9Yjt+urECq60Iwdkwxv/tLNrev2gT7RqP33BHI2YVsUK4+E69PbKxtAb7jr+LphfjaYXz4SF8uLUN/crw06YRq4w8ovP8GIKkEwDFaGTH7l6FQQX2fXLJnmrpkZbXev4wGitXm2PD43lEIlMI3fwC/VfPYvnOq9j3sjWIbMJUBEPvb0XbVeslvgINhzuxr64Sq0W7mA9huKcFLRcUgfKFNlw634h47JuzvXxXgcajXdi7JZGGOjuK3j3N6P4mBdYpAI6d244dJ6x7yFrrQefOagRkvTyOYOxyO945pr74N6LnRhtqNDMlpe7l5veSCb5IRchJn5wiRaKfW7tw/WgtTKlz3hHtVNqE4PVWVGmnWufLWYSCbWg+rz7BCU7N1TAzRudDGB04i44P+jFuS0/23nxca88pCM2PoGvLXlxMClbOCC8nN0fU5Jfd2LS7VxEQG9F1ohW1P0pMmqzb8F/w7Z+uoP/T26j+sMsUAONHtnWrjmkU3Vu6MbWtAY0/r8WPA2Wp5yL0LS79bg9OKtG1sK1fvY3ZJawF6tB2ZB9+kdhfIl8G0XLgJEZVcU9dP3CLZSitQdvpTjS+UOb9nHkKRpn7m1YAdInPHgKzXNq11wTQ+P4xNG2pQKDM/bBlFYmd6fcu9jnMs1NA3dCAQ0f24Y3EPjgfGkb3gRZcVNKbs0Xp1uw5hdb6l1BR7r2RZE0B/rIbm3umsP2XjfjF5h+nGM1HEPrmEj48cNJWbsP5hwfVaMqa2ZKXm9FzZDeq5aF+PI/Q1/+Ms51d6L+dRQDc0IC29l2pNXmzG8371d8tQN0H1+1/vNFb/jyLBEiABEiABEiABEiABLQISDk+CdKTUnzy30Lqdcbc3FxsyZIlmJubg6To+jH8yKetiI1PxaFb908dTLpaUGodI2dNNCTqh+UAZeSjjdj7SXphSEsMuH0RO7Z1IZWcGUDT6cto3ajOTw4vmlZ3Hocw+P4OtF9LpaS6UnM1x+r5IvlWCC3b2pUXxDRpWq40sxq0XT6Gxg066y/LuP98Ec2/7MKoNY5tPbjxXo3d7dgpfkFJRXPWzpPovvcH0PNLNcLKHYVmEwCdQpOnQDOOizu3oyspIpag+dwN7HtRcwJcNe0UAVEVKQIBBEKhhFCe5hz5Q8POIG4ckDg561hgzq45AAJvn8Ll31a7nKnnvwliz5nVOPZRA9LFqLpTtivQdKYPrUoKvoxs7Ew9dpxW0jfVcTvFnRfbMHCuEdbMu0WzJvScb0WNVgSSj+c13VII9WNvfQdGkj/PfZ/KWlsPwPgnO7D9o9QuBDTh1M1WVItI7PGc1B69jq6tSiTt4zEEf6nWUwQC+/swoB3pCnj28x8rcOHtZgQVYSztHzF09n2Vs6vP9vR6Z4SoO/pSf55Dl5tR/0Fyp4LXH4tcqfzJVHjptP69kk+1M015ZxC3bM995v0n9Ole1B9NrTzY2rsjkxFowqnft6LaUUoDs2MIHjiJ1f9HPErWHE3WvoXQv6ceHbey/X7V3EN5GgmQAAmQAAmQAAmQAAlkISAGvFKmT2r9iRlIIfU6IxqNxkRhlPxgL8MP+V5siOVncqgFBOVzvm1XrVq1+BeARwSbFMavOfIH9PwsQwqrzoug68XaXqPIBmd6HKM3R/DF+G3cvvEV/oJ5e8H0xMne5hCZX9wktW3r4eHU7TyL0ef68qdRLyuH2Xe9rL19CIf+nw9tEZT6L+WJGydMH2peFIOMalQnTBTs3cqRndaYlEgUlzjpYbDhUYfONs9fn8Smd4JZaxs6u6YVwZls5BQhUym8am2/msNdeOlMW8LUIiVmOIUVt/iwwJxdjNKZcmhMoEc0WM3hy+ip90iL/SaI+p2KgYoS+egUd1yCljMCMNG1uKFLNV6s+jFe3ViNH/8oEclq63quz2s8Ejb8528xcusLfDv6NUZuPwSmxpNGMqnLL4wACA+h3kprdv+sGocGTtmNlwA4/yACjUhOFZtbAGzFob/tR4dS9y/jHzF09n3HEksvEjsjRL1SUHXn2ZmCr7HO5RS/Rj2Jy2cX2RInzocw9qe4Icm3X49gPAJM3R5D2JnubRMAR3HytWYElXNyEXx1+uZcTyW7g7ixR/3DhSZHnkYCJEACJEACJEACJEACGgREf7MMeuX0fDU3VeszJiYmYpJLLG68ojRKmKGIffLZMu1Yt26d6ULixywkW9vFLwB61JfLVPdPnVCdF0Gdc2bH0f+7dnyoYV4ht/cjADqFCO+XZt0XzTgEV60pr3pZGg+AdYpOvaaqg5cQTJpKqBf3SrP1uHlpJRr+oRPv1lcoUWGZx+1ipzWmlADoEl89o0AzRwC60nO1+gBHrcPsjZwmHvG1BvQf2IqOG9I+nsL644FUPcD4C3mFwxDDS+RcWM5uRl59yM4AHnUEM6e0p3P5HXe4/3r0R6LD3tyBk0rkmWcPn6vGvg860bxR/YNEbs9r+FYQ7e+dxIhi5pCexpMXAN3z553C7lyjaZ110wxOp1ZhybYe/NEZ5WtdT2dPd97bGQlq1XK97XDftqVEJ3dGdG9shuq/7i3sp0nTz7bkF1oAfBzGyLl2tJ3OZuCR6KgqAHpEheaSoqsjAOqckw0hf04CJEACJEACJEACJEACugTu3r2L8vJys0zfvXv3TK+OQul1xvT0dEwuLAKfCICSAix1+ay03tLSUjP0UMQ/HbOQXNtKPvNiPtz15QCkcet1jUPnRTDbOR4CQMXmVuzaUYPqDT80zVu+PbERzedTd/cjAI6e3oTmM4qBg2fUjL6g4FWXzys9Mpe51xEATSfUgR5XVJB5H0lH/uAgjmQVUp21vTKP28Xu7VO49dtq7aEVQgB0XWPjIQycbkimkmp3JtuJTqFC0p33P8KRzW0wqwMmIkcrVEdg87uN+Fc1UsfH+io859xqIFprKKvbtAdDZ+ql6eLa8DW2vZ2KDLScXV1J6bquxXDWvtR/XkVc2/reoGJuUYWmf9iFN35ShcBzP0DZ3BW0/KwDqRjhxSAAKunBCnNXyqhnNHP6ha4jAAJeJRIS18y2p3ve2lmDtQSNJ/6Ihm+2Ke6/8e/aXnGuEN15dkfLNZ2+hdaN2R569ee690q1ySyguf8wU/JyE97d+QaqqwIoKy3D/GALth5RotNVATA8iJat7cq6hGdac7oR6oh7OufkQpDnkgAJkAAJkAAJkAAJkEAmAhKIl8nwI1fNTdX6jEgkEpMv5J+4/65YscIUAiVMUITBhSo+aBmNLOoIQE/HyQwCk3MWdV4Es5zjinpx1AiTWzpfUPwIgK6XXk8BSfPlL5f0yByefbcAKDXXulAR3J6IPotfLGuNwelxjHw+jJFvRjE8+hXGvwu7U2dzqHvlYperQYIr7dFL2MhSA9B1DR/ils5cPB5F9+Zm9Fopd6XNOPXBDPYeuBhnb9W3s9Xbq0TbR424/ttUDbmCrNG8OTsMN7KOP4+UdmedyNJGNG/7AsGkIYnTHMTdmfnQGIZu/Gs8NfebbzF2O1VX0zrbnp6o+by6DFw8hCbXPrUwAqCr/hyUqEjXGvdOAXbtE/mmAEu5h8N9aLrdgr2qgUy6PwTp7Psea80tEjej8d+C6LXKR3o4SMcvozvP7j3EaaiR9RHQvpemAJgu8lHROF37qyMF2Bn9mMuYdMQ9nXOyc+MZJEACJEACJEACJEACJKBHQLQ5vya72cx9jXA4bAqAIshJgUGJ/BMBUD6L+LdQxQflHnJfSRFelEe6un/p6nx5DULnRTDLOa70Uo/oskIIgFJfy+Y2Cp+1pnJOj9SffXcNwESk3e2LaN6mmHB41Wf88iSa/1SNY39fjdVJ19nEvR9HMHquBc2nU8XxUdqM4Of7EK/0lOUF2/kSixI0Hv+jhxNzmrG66kB6iUFZBECPVLj06dD6zL3OHD2eSu+VlN/KF8YwljAWSdX1k8iezWi7Gr9CxYYKjN+2HIrTCW8LzNmDUcX+PlzyMoj4cz9afgccVkxA8ktpj2Dwvc1ov5aGfRpxJzzQgZNoROvPK1HmXLfzIQx2bkP7Z0rkrk24dpq+AJ4RXy4uHsLaExEAPdL01T94fF8mINYfQ2aH0VXXojg6AxW7g+jbU2U3kdHZ972Wgctkx35SYE8fBnZXerTUnGcxpDlXr0QUAihtRM9gG2qchhlptwhdsVFPAHT9gcvjD0+ZBUD7PmPedcM+9F1oRqVrnw+h/+CHwHu5mIDoGIXkt5+yNQmQAAmQAAmQAAmQAAmoBKTm30IZ9Bp37tyJSRrpypUrTUFOcoz9GH74bSspx4vxGL/QjO3HFEFIopsy1X3yGoTOi2CWc1z1rKSO3vljaBD32scRjA9/jI72IEaVIuh+oqvgdJE1I+nacO5wIypliuZDGB04i44P+mHJODJkW60pD9E0azReDpOfKRJj7Nx27Dih9Ky0Dl0Dnai1lpcVPfRcNZoONKPhP7yEivJEmMl8GKPnD9oFQFutrWwvvc70PVPyQsN7h7Br648RKEvcZzaC8OS3+GKwH/2Xf4jWa60JgdH9Ao8Njeg53oqagO48z2Pk2OvYe0ERg1CCqt3HcOhX1cpYI4jcC2H4Zj+uBP+C2v8r9TKsOxXuKC2rpb2GXdpUyrQpmQvN2YtRGWoP9KD1rSoIasyHMTZ4Ekf+sR9jLx/C1eNxF+BCpLRHrrZh8/tDnpjdzq7x0yyGJc/XYd//9mvUbqpQ1pOktNsFQLsBgls0luex74MGVKhZpB7uyBU7TyG4v9oUHedDo/jnMx3oGrA9+Qjestav3spxRxm34dKJRlSIUDMfwkiwHS1nRm3RuPa9zGP+SmvQdroTjS+UmdcY7mlBywW1n1Vo+zSIxh/p9VFlnmyhRBC6UqVdadcAdPZ9z+5kEokzjUNznuWezkhUUzBrQFv7LrzxQgDWVjU/HcZfxr7AlX/px6UftuJ60rU32zPqHlimfdu9l1Sg6UQQra+UmYY0oa//GWc7u9Cv1sB0uAjP3+zC6/sv2tZN2ZZW9BxoRJW5f84jPHYFJzs/RP931Uiaymi5AFMA1H9yeCYJkAAJkAAJkAAJkEAhCFianPhzSOBcIfU64+HDhzHV8GPt2rVm+q8fww8/bcXSePEd7pcc7T6q6WY6L4LZznE6iGp0xJcACMBL9Mx2O1UAHD+/HduPqy/fWVo7XuSy3StjKtb8KLq3NafS5ZyCrSt9MNPdKtB8rg/7XrRUEo2XXlfac7bR2FMo3cJCtvYeZi8e0ZeZr6I4EWe/XeoMj0gs84fOVMvbF7FjWxfGHNdOpgm77rnwnL0MPNIO3RpPZAgdP29Dv9ONNG3DNFzTcZO6lZ95C7F69egSHSmtQeflHtSVpzqWzaAm/vxmiU70HGcBUoCzrTmvSC7PsgzpL5Q2wjPDvd0uwCkhGB5u3HixDZfOJIRMuW62PT3DvdOa+WRJY9ab5/iNXZGs2eYhS8ptNifxjPt2lqhHz665fm94pOZrPps66b0652RDyJ+TAAmQAAmQAAmQAAmQgC6BR48epTXo9aO5Wea+0taIRqOx2dlZM8TQy/BD0oDD4bBZH9BpFiLn59tW1MzFdywiARDZXm4qULFhHONKhIRfAdA0yXh/B9qvuWuLmXP0XBnKpiNQf6q+/OmZdCizXUgBUIKIbnTh9QNqJIiSivv1SWx6J+iu9edcfOICfPgYDm0JKD/REKbk/v+tHx8ekigTNQov3ep2CijiNv0O9pwZ8+5jaQUqnhvHuFUPLJ3bc3gEwcNtOHkzzRzauuNTAPQSQcT/9+Al9NkcmD0iGyU92tPIQDqmxxl/HkTHu0d8cpawOk1GlujiEnSy7VjpuHpFIALY0onrH9TBayd0G8Skufdz1Wg93oOmFxwGEZODaNnWjuE04mXy+c0oYFegYXc1vj1zURFzF1gAlAjY/7MNNaqpsTX00BA6/qE9y/yXofrAafTsrLSn52abOiXqMnmqh7BtLzkA2NLt8xAAvSKxpR+1R6+ja2uG35W685wYVOhqBw4e7ceYjqi9kAJgVkGyBBUbfojx28rG5/V7Q9tJ2P5s6oh7OudoLCueQgIkQAIkQAIkQAIkQAJaBB48eJA06C2E5qZqfWYEYCbDD4kENAzDrAmYq1mITtvFaQKymATA+BoJ3wziw54L+CJpWFGC1a814vBvWlH2af4uwMmV+DiCsWtncfaf+jFkmgyUYPXzL6G6rhm/2fEDfPxKM3qVZbuYBEDAo4ZYoAmnft+K6lLJEBQThSv44voIxsbGMD6dGEjpalS+WI2arQ14Y3M1Klzv2ZrClFzOTFu7gn/+L4MYvvUVxiYVMfC5ClRWVsbvU/MSKla7/F4R/rIfH/ddxJWbYwjPAiXllXi17tfY9U4Vvn2/3mZ2kinyJnJ7GFd+34/+WyN2swgZ64aX8FJ9LRpeqUXlj9x90NmVXKnpCGDfJwNoft7e2h2ZlMmcJHfOQ4PDuOIwcinbUIlAxUt443/djJo0nM1n6ptB/OvAkJ2R8Hnlp2jY0oCfbqmM14ssmAAIuNMVMwmicZaR2yMY+vw6hq99ha9ux9eFech6+km1va9ekxcZw+C5s/h48IvUekysg8ajXWiw0mMjY+g/0Y3eayPms2GuvdcasL25EdXoL7wL8MZW9LwNXLnQj+Gb4+YfFso2VKOmXvYaj1qd6tjM8gdXcOkP/Rj5d+tZTuxVr9Wh8VcNqFIiIXXWtHVO5gjA+FmukgOq+3g+AiC80pwbcepaG6qzPaq682wNVMo6DA5h8N+u4Kv/e1zZq8pQ8UIAFS+8gZrNNXj1JxVIbVU5PKOJ++gIaJHv+nGqpxdXEutAmpa9WIe9v30Xr463oz6dC7BzYifHMPh5P4YGRjDyTXxNxX+HvYqf/qoWDa/VoVJZFzp90zknl/XFc0mABEiABEiABEiABEggE4GJiQltg14dzU019zUmJydj6Qw/JLpPwg+lTp9l2qFrFqLbVmoP8ngCBDzSD7Olbj2BXj3zt0gKYDk6kbrAzA6j47UW9Cd/oO9gm0orzD1q65mfoCc8QFcdwFJNcecJ99N1O0XU8rtv6Ahr3/cwv//7u9OxS948hT8erM45kvH7Hwt7QAIkQAIkQAIkQAIkQAIkkCsBiQDUMejV1dxUc19jZmYmJh0S5VAiAQOBAGKxGMR5JBqNmoYguRQfzLWt1B/kscAEHkcwcqIZe8+r9flq0Hm1B3VeKXYL3J1iunwyUq60CcHrrahyOlMmYYyie0s3prY1oKHuVbz0o9UokXMfzyMS+gof/+8tCH6pRBOq7qhZgKYK7ftN+S2mGVvIsbrNYtI7uy5kP3xcWxUAT99C68bcr0EBUIOZy6TDyxFc4zo8hQRIgARIgARIgARIgARI4KkkIJpaJpPdXDU3VeszIpFI7EkZfqjFBy2jkfXr1z+Vk7LoO50lbbFkaxeuHq31rDu26Mf2FHUwlfJZgpqD59C5rdJ0VnUfuaSdB9B0+jJaN2bLCUzcRREVKt7sQU9LTdzxlseTJeAy9NGP4nyyHfW42+NRdG9uRq+kpavu4Dl0jAJgdlhjZ+qx47RS7+6FNlw634iK7E15BgmQAAmQAAmQAAmQAAmQwDNAQCL7pqamkK/hh5e5rxEKhWISEihmHEuXLjVv5Mfww2/bNWvWPANTtAiHkEkA3NCAruOHUKv6XCzCITwTXXo8jov7d6DrltMYxJmOqysAVqDhaA8Obc1l8qSu2FbsveA0BmFE4JNbYx613XKI4nxy/Ux/p3TusbopwRQAs8zi/Ai6tuzFRcWYo+q9AQS35fKsL4aVwj6QAAmQAAmQAAmQAAmQAAn4JXD//n1Pg16/mpuq9Zk1AJcvX246/M7MzJh99GP44bftsmXL/HJhu0wEwkPo+M0pDCULoSeK+v9qH/a+WeNhdEGcC0ZgdhyDZ07h7MBQ0nikbEMrei43oSp50whGL3+ModGvMXJ7CiFl3pA07mjA9i01qHjOR0/FJbPvdzj1+yGMJoxJSsrr0PlxJ2qZBu4DaI5NpgfRtqUdQ0qzrM6uOd7iSZzuMiN6rgKtv7uEphez350CYGZGrvqQqEXntS7U+Xnes08HzyABEiABEiABEiABEiABEliEBKQcnwTpSSk++W8h9Tpjbm4utmTJEszNzUFSdP0YfuTTVsRGHiRAAiRAAiRAAiRAAiRAAiRAAiRAAiRAAiRQzATEgFfK9EmtPzEDKaReZ0Sj0ZgojJIf7GX4Id+LDbH8TA61gKB8zrftqlWrinluOXYSIAESIAESIAESIAESIAESIAESIAESIAESMPU3y6C3EJqbqvUZExMTMcklFjdeURolzFDEPvlsmXasW7fOdCHxYxaSrS0FQK5wEiABEiABEiABEiABEiABEiABEiABEiCBYidw9+5dlJeXm2X67t27Z3p1FEqvM6anp2NyYRH4RACUFGCpy2el9ZaWlpqhhyL+6ZiF5NpW8pl5kAAJkAAJkAAJkAAJkAAJkAAJkAAJkAAJkEAxE5BAvEyGH7lqbqrWZ0QikZh8If/E/XfFihWmEChhgiIMLlTxQctohBGAxby0OXYSIAESIAESIAESIAESIAESIAESIAESIAEhINqcX5PdbOa+RjgcNgVAEeSkwKBE/okAKJ9F/Fuo4oNyD7mvpAjzIAESIAESIAESIAESIAESIAESIAESIAESIIFiJiA+Gwtl0GvcuXMnVlZWhpUrV5qCnOQY+zH88NtWUo55kAAJkAAJkAAJkAAJkAAJkAAJkAAJkAAJkEAxE7A0OfHnkMC5Qup1xsOHD2Oq4cfatWvN9F8/hh9+2oqlMQ8SIAESIAESIAESIAESIAESIAESIAESIAESKGYCjx49SmvQ60dzs8x9pa0RjUZjs7OzZoihl+GHpAGHw2GzPqDTLETOz7etqJk8SIAESIAESIAESIAESIAESIAESIAESIAESCRwC7IAACAASURBVKCYCTx48CBp0FsIzU3V+swIwEyGHxIJaBiGWRMwV7MQnbY0ASnmpc2xkwAJkAAJkAAJkAAJkAAJkAAJkAAJkAAJCIGJiQltg14dzU019zUmJydj6Qw/JLpPwg+lTp9l2qFrFqLbVmoP8iABEiABEiABEiABEiABEiABEiABEiABEiCBYiYgEYA6Br26mptq7mvMzMzEBK4ohxIJGAgEEIvFIM4j0WjUNATJpfhgrm2l/iAPEiABEiABEiABEiABEiABEiABEiABEiABEihmAqKpZTLZzVVzU7U+IxKJxJ6U4YdafNAyGlm/fn0xzy3HTgIkQAIkQAIkQAIkQAIkQAIkQAIkQAIkQAKmz8bU1BTyNfzwMvc1QqFQTEICxYxj6dKl5o38GH74bbtmzRpOMQmQAAmQAAmQAAmQAAmQAAmQAAmQAAmQAAkUNYH79+97GvT61dxUrc+sAbh8+XLT4XdmZsYE7cfww2/bZcuWFfXkcvAkQAIkQAIkQAIkQAIkQAIkQAIkQAIkQAIkIOX4JEhPSvHJfwup1xlzc3OxJUuWYG5uDpKi68fwI5+2IjbyIAESIAESIAESIAESIAESIAESIAESIAESIIFiJiAGvFKmT2r9iRlIIfU6IxqNxkRhlPxgL8MP+V5siOVncqgFBOVzvm1XrVq16Ob2xIkTi65P7BAJkAAJkAAJkAAJkAAJkAAJkAAJkAAJkED+BPbv35//RRbgCqK/WQa9hdDcVK3PmJiYiEkusbjxitIoYYYi9slny7Rj3bp1pguJH7OQbG0XowC4AHPIS5IACZAACZAACZAACZAACZAACZAACZAACZBAWgJ3795FeXm5Wabv3r17pldHofQ6Y3p6OiYXFoFPBEBJAZa6fFZab2lpqRl6KOKfjllIrm0ln5kHCZAACZAACZAACZAACZAACZAACZAACZAACRQzAQnEy2T4kavmpmp9RiQSickX8k/cf1esWGEKgRImKMLgQhUftIxGGAFYzEubYycBEiABEiABEiABEiABEiABEiABEiABEhACos35NdnNZu5rhMNhUwAUQU4KDErknwiA8lnEv4UqPij3kPtKijAPEiABEiABEiABEiABEiABEiABEiABEiABEihmAuKzsVAGvcadO3diZWVlWLlypSnISY6xH8MPv20l5ZgHCZAACZAACZAACZAACZAACZAACZAACZAACRQzAUuTE38OCZwrpF5nPHz4MKYafqxdu9ZM//Vj+OGnrVga8yABEiABEiABEiABEiABEiABEiABEiABEiCBYibw6NGjtAa9fjQ3y9xX2hrRaDQ2Oztrhhh6GX5IGnA4HDbrAzrNQuT8fNuKmsmDBEiABEiABEiABEiABEiABEiABEiABEiABIqZwIMHD5IGvYXQ3FStz4wAzGT4IZGAhmGYNQFzNQvRaUsTkGJe2hw7CZAACZAACZAACZAACZAACZAACZAACZCAEJiYmNA26NXR3FRzX2NycjKWzvBDovsk/FDq9FmmHbpmIbptpfYgDxIgARIgARIgARIgARIgARIgARIgARIgARIoZgISAahj0KuruanmvsbMzExM4IpyKJGAgUAAsVgM4jwSjUZNQ5Bcig/m2lbqD/IgARIgARIgARIgARIgARIgARIgARIgARIggWImIJpaJpPdXDU3VeszIpFI7EkZfqjFBy2jkfXr1xfz3HLsJEACJEACJEACJEACJEACJEACJEACJEACJGD6bExNTSFfww8vc18jFArFJCRQzDiWLl1q3siP4YfftmvWrOEUkwAJkAAJkAAJkAAJkAAJkAAJkAAJkAAJkEBRE7h//76nQa9fzU3V+swagMuXLzcdfmdmZkzQfgw//LZdtmxZUU8uB08CJEACJEACJEACJEACJEACJEACJEACJEACUo5PgvSkFJ/8t5B6nTE3NxdbsmQJ5ubmICm6fgw/8mkrYiMPEiABEiABEiABEiABEiABEiABEiABEiABEihmAmLAK2X6pNafmIEUUq8zotFoTBRGyQ/2MvyQ78WGWH4mh1pAUD7n23bVqlXFPLccOwmQAAmQAAmQAAmQAAmQAAmQAAmQAAmQAAmY+ptl0FsIzU3V+oyJiYmY5BKLG68ojRJmKGKffLZMO9atW2e6kPgxC8nWlgIgVzgJkAAJkAAJkAAJkAAJkAAJkAAJkAAJkECxE7h79y7Ky8vNMn337t0zvToKpdcZ09PTMbmwCHwiAEoKsNTls9J6S0tLzdBDEf90zEJybSv5zDxIgARIgARIgARIgARIgARIgARIgARIgARIoJgJSCBeJsOPXDU3VeszIpFITL6Qf+L+u2LFClMIlDBBEQYXqvigZTTCCMBiXtocOwmQAAmQAAmQAAmQAAmQAAmQAAmQAAmQgBAQbc6vyW42c18jHA6bAqAIclJgUCL/RACUzyL+LVTxQbmH3FdShHmQAAmQAAmQAAmQAAmQAAmQAAmQAAmQAAmQQDETEJ+NhTLoNe7cuRMrKyvDypUrTUFOcoz9GH74bSspxzxIgARIgARIgARIgARIgARIgARIgARIgARIoJgJWJqc+HNI4Fwh9Trj4cOHMdXwY+3atWb6rx/DDz9txdKYBwmQAAmQAAmQAAmQAAmQAAmQAAmQAAmQAAkUM4FHjx6lNej1o7lZ5r7S1ohGo7HZ2VkzxNDL8EPSgMPhsFkf0GkWIufn21bUTB4kQAIkQAIkQAIkQAIkQAIkQAIkQAIkQAIkUMwEHjx4kDToLYTmpmp9ZgRgJsMPiQQ0DMOsCZirWYhO26IwAZnsR8vPOlBx5hZaXy7mpfyUj/3Lbmz8vBa3DlQ95QNJ3/3wQAu2HqlA8FYrnt1RPrPT99QPbPT4RjT/10O4erwBq5/60eQ2gGIee26keDYJkAAJkAAJkAAJkAAJPLsEJiYmtA16dTQ31dzXmJycjKUz/JDoPgk/lDp9lmmHrlmIblupPbgYj7gQMuzqWpMfEY8C4GKcYq0+mevg9q646KcKgPL/wYpnTqj4vgRAU/w430ThUWtVLuKT5LnY3Qtf+ySAYhbB/I89jP4DW9GBhRNO+Xwu4meOXSMBEiABEiABEiABEnimCEgEoI5Br67mppr7GjMzMzGhJcqhRAIGAgHEYjGI80g0GjUNQXIpPphrW6k/uBiPuBACHPqsBw3liR4mXm5rDl9FT30O8SkUABfjFGv3yRKDm3Y2YXxDBSqOdKB308K9bGt3bAFOpAC4AFCL6ZIUAH3PNgVA3+jYkARIgARIgARIgARIgASeGQKiqWUy2c1Vc1O1PiMSicSelOGHWnzQMhpZv379opwoTwHQilDJNVKJAuCinONcO1UMUTDflwCY61zw/GeTgH8R7OnnUcxjf/pnjyMgARIgARIgARIgARIggcIQkMi+qakp5Gv44WXua4RCoZiEBIoZx9KlS80b+TH88Nt2zZo1haFU4KukEwC9vo8LQ6kOuCIEPQRAzxTjnKLKEmlfN1L3taXdJe7pTmIGsDOYqGM3iu6NzRg/fBWHcURJea6xRz7KLRKRPXbMaVI2Pc41mfyHL8xaiJn7FL9DVqbIoe9yQRcP/XTTfCMAveY6tUbc8yjd1Y0yTQp2n1XgrMo2OcfqjGVZMwDcAqBm/5Jr/CoqglvRYa1La0071oRzfHrCY6Ivf2utXxlbtu/+On16pDNaLc8x5PWMbKpBzY1hW51QvT1C7zlIt58h8Rz1WuslXwY5/bHDe23BYx/Mvh94/ALw6kvW7+I8kzyUyzoZ5vbsJa6bvJ57j00KgM3AF4EGNCBVO7b2c/V3jHvv8hYPc7hnO3BE2T+yP5+a+0KBfy/zciRAAiRAAiRAAiRAAiTwrBO4f/++p0GvX81N1frMGoDLly83HX5nZmZMln4MP/y2XbZs2aKcPz0B0KP2UuIFE2qacBoB8OP/pUcxBcmljpPHS6pG6l1SyErWMUy9IKovfJ6Rbl92o+XOr22pz17nue+REN9+X4EeD/MM9/maTC3hwiGWpeu7sy6ZbjRfvjUAPdeRrIckDxnvx6g4rphueK2hNE9JUiRSRRPP9nprxlsA1OhfUmBVhQ1FgFD7Z67VcZvIrCcAetSIS95XFUXi94W1zj3ulxSZVcOJPMcgAqDvZ8Tj+RUm2fcI3Wc4JRTayhc42eTLQFsA9Bba3EKW7n7g9YC4x5x8XlSB3GSAZP1J77XoFpq1nz2P5zHzH5ISa1n5o0Xqjzvevydc3HK9p+v5tNdx9L0vLMrf7uwUCZAACZAACZAACZAACSxeAlKOT4L0pBSf/LeQep0xNzcXW7JkCebm5iApun4MP/JpK2LjYjwypgBbokEaYSEeCaQIHJovxboiSLrzMrb3rF+oKQqkmyDX+NNcL2P7Xnu0my5TJQIwo6CR7rzE90mRSGcR5uwC7BWdpnMj/Xa6ayHf8+y99uhfmjWeKTJJIk+tudNd+85ny2x3DfbouTTr0hbVpSnUewqFJgzNta77jPjeI/SfYbfonV5cczqW686jFWmbzfE83Xy77qO9H3g/V/brxcc7hBoM30g5XeuIZ1Z0pxplrfdMpXuWE33ZYj0D+nPhdV+vcXbYImWFj/Oe6UxX0gmn2dzB9fctnV2Q55AACZAACZAACZAACZBAMRIQA14p0ye1/sQMpJB6nRGNRmOiMEp+sJfhh3wvNsTyMznUAoLyOd+2q1atWpRz6iUAOqPV0tZscr7Mp3u590yr9Ui/tRHK8JKV7mXZipZzpdZlEg88nDzTpBUnX4rT3t9rihMRQI4+aTPNKAAqfU/bJ/fL8EIsRCt1MVtKrzPF0eyLRkp4WuHMNm79NZNRmFHS3F39e1ICoO0+qTncdXsrmhFPDY6LgrU2h2bnuDzHmecYTCZ+nxHfe0QOz7DOvpQvAy0hM/16dD7/+vuB99Nrm2ezb0Oo/WwXxn9mRYh67wM6/dB69pQ03taX7X0072GuWcTTjp3PfBqWaaMHrT9MZZiD1D2r4jK29EGNgo1/60qD9r0vLMSmymuSAAmQAAmQAAmQAAmQwDNMQPQ3y6C3EJqbqvUZExMTMcklFjdeURolzFDEPvlsmXasW7fOdCHxYxaSre3iFgCd1ers4lz6ou2Ol3LXC1mqfpI7osThPOxa2BnEnEwv7+e9hEV98cBTyHKmLeYgAMavl6EO1vEG2H2WnX3V7LunyKpA9ayVV8jdxKtWlpKu6pnCqp8OriVClOuvGdf1dPuXp3CkHQFoq/knwslZVIhTdyiVxomksBIXOVRhLp6a/xfvOm95jiGvZ8T3HqH5HJgQ7OvqL+Yz6KgnlycDvQjAAgiAuhGY6njQjY3BClMYNseuiG+uSGB1bwvEa/HZyjp41stMrDV1H0wIgJ51Ty3Brx34+E+volZEbI+UdGc0pa4AmPGeif3VtwCouy8UcivltUiABEiABEiABEiABEigCAjcvXsX5eXlZpm+e/fumV4dhdLrjOnp6ZhcWAQ+EQAlBVjq8llpvaWlpWbooYh/OmYhubaVfObFeKRLAVb7qh2d4nypTlOvT+ee3qYHHi+e5fHvnFGLdtaa4oFXuqRcyKcAmKlP2kzzjgD8nlad9eKciO7zFGEcQo1dCLX3O28B0CHaOq/nXStRP11RN3VUXwBMrGmJ8Gsex9aEoLM6mdIdNyEZb76l1NeMM0v2Rdo5ahCqIqGv9Nd8nxHfe4TmM2wtm+R8x6Pg1DTsvBnIBRZZBKCa9ipRomc3JFJurbp/pnnOOHbdUmpwxnfOuHnM3wZxdcNZbD3iTn/VevYyRAA6d6B0qch+BcBsadi2Z8L2B5fsEYDa+8L3tM3ytiRAAiRAAiRAAiRAAiTwtBKQQLxMhh+5am6q1mdEIpGYfCH/xP13xYoVphAoYYIiDC5U8UHLaGRxRwBmicbTrU/l+XJvN0FIiXXZIgC9nFpVsU95UbXEprRRbpriQZb0xFQUo0ZdtGx90mWqKwDqRgo9wd1BFQ7MaDVXCl7+EYBOMUGvXpl7bXkLeN+vABgXnoGmnb0YtwSdpMAnbrpArUQFJkTw5NSq0aBez0Q+0W+6z0i683zvEZrPcBKC6gzr4YSdDwNtATBd6qnH99r7QfoHOJ722oSm8+PxaFFzXSS4barBMOzp4taVrD9UyGevFH69Oob6dfEKJgB6OmN78/EbAai9LzzBfZW3IgESIAESIAESIAESIIFngYBoc35NdrOZ+xrhcNgUAEWQkwKDEvknAqB8FvFvoYoPyj3kvpIivBiPnKLxcChVb8wrEsj1Uu3x0p4UJ7LVAEy9vNpMDVxRhToikq54kN70QdLM3GnMw7bvzKgg0/X2r+NRNSov1+SnF5fsKXi6fU8fBSlzbHdZLfRKlLEcAdpVMcrB0kPgSNYD9FsD0DPC1KcLsG7/8hSOcokATNYog+NZsZ6htNy8U++Ts57XGPSfEXf0lFe/dPcI/efAJWwVWgTNQQC0IgXVZzopuNnmT3c/yPDsplkX2etzWmKp957suWa9nr3Edy4R0eEaXTgBMBWdnfM9TYzZIwBdRleWAC91QjX2rULvtLweCZAACZAACZAACZAACTwrBMRnY6EMeo07d+7EysrKsHLlSlOQkxxjP4YffttKyvFiPPQEwHjPnQYOrpcuL2EhWUMpMfqdVqpZ9gjAeAt3bTlViLPScz3ZJl/QchEP1MihxEuemUrpYRbiUXfP7JvU4Nptlrp3H15mIIrphDsCJ5e+pzNn8IiAKvBiVKOIkpd2CC/Oc5rOxNNYMwuliVUghhdHMteqTA0py5pJU9dMq395iWfpo1q9pyOduO0hcjoukL5uZ/r0Vd005pQwmbiprOk0z4h9z6jBoTO1GNrdAVvaptYekeNzIF3LVKszz3nUSwFO8HGMT55x08zFFRGrscdmem5107Nd18gcvef5bDtF6eQ1Hfun+X2WmrJp5iJrDcB87hn/jaZlAqK1LxR4P+XlSIAESIAESIAESIAESOBZJ2BpcuLPIYFzhdTrjIcPH8ZUw4+1a9ea6b9+DD/8tBVLYx4kQAIqgbjw4FXHzskpt8i5YqeskaL+fSEyxR5xqPVIXS5wnzKKoAW+11N9uSz1DPnsPdWzy86TAAmQAAmQAAmQAAmQwKIk8OjRo7QGvX40N8vcV9oa0Wg0Njs7a4YYehl+SBpwOBw26wM6zULk/HzbiprJgwRIwC0ADm1JGBZkgEMRQn/lLBZW0o8jOIyeesveRb9OnP5o05ypZdKR912eiQtkE0oXy3p6JmBzECRAAiRAAiRAAiRAAiRAAiaBBw8eJA16C6G5qVqfGQGYyfBDIgENwzBrAuZqFqLTdrGagHDtkcD3SkBNj8xQU4sihO4sZU8P1r1SvufppIXne4907b3dWxfqbk/xddOlDStD4rP3FM8vu04CJEACJEACJEACJEACi5TAxMSEtkGvjuammvsak5OTsXSGHxLdJ+GHUqfPMu3QNQvRbSu1B3mQAAmQAAmQAAmQAAmQAAmQAAmQAAmQAAmQQDETkAhAHYNeXc1NNfc1ZmZmYgJXlEOJBAwEAojFYhDnkWg0ahqC5FJ8MNe2Un+QBwmQAAmQAAmQAAmQAAmQAAmQAAmQAAmQAAkUMwHR1DKZ7OaqualanxGJRGJPyvBDLT5oGY2sX7++mOeWYycBEiABEiABEiABEiABEiABEiABEiABEiAB02djamoK+Rp+eJn7GqFQKCYhgWLGsXTpUvNGfgw//LZds2YNp5gESIAESIAESIAESIAESIAESIAESIAESIAEiprA/fv3PQ16/WpuqtZn1gBcvny56fA7MzNjgvZj+OG37bJly4p6cjl4EiABEiABEiABEiABEiABEiABEiABEiABEpByfBKkJ6X45L+F1OuMubm52JIlSzA3NwdJ0fVj+JFPWxEbeZAACZAACZAACZAACZAACZAACZAACZAACZBAMRMQA14p0ye1/sQMpJB6nRGNRmOiMEp+sJfhh3wvNsTyMznUAoLyOd+2q1atKua55dhJgARIgARIgARIgARIgARIgARIgARIgARIwNTfLIPeQmhuqtZnTExMxCSXWNx4RWmUMEMR++SzZdqxbt0604XEj1lItrYUALnCSYAESIAESIAESIAESIAESIAESIAESIAEip3A3bt3UV5ebpbpu3fvnunVUSi9zpieno7JhUXgEwFQUoClLp+V1ltaWmqGHor4p2MWkmtbyWfmQQIkQAIkQAIkQAIkQAIkQAIkQAIkQAIkQALFTEAC8TIZfuSqualanxGJRGLyhfwT998VK1aYQqCECYowuFDFBy2jEUYAFvPS5thJgARIgARIgARIgARIgARIgARIgARIgASEgGhzfk12s5n7GuFw2BQARZCTAoMS+ScCoHwW8W+hig/KPeS+kiLMgwRIgARIgARIgARIgARIgARIgARIgARIgASKmYD4bCyUQa9x586dWFlZGVauXGkKcpJj7Mfww29bSTnmQQIkQAIkQAIkQAIkQAIkQAIkQAIkQAIkQALFTMDS5MSfQwLnCqnXGQ8fPoyphh9r164103/9GH74aSuWxjxIgARIgARIgARIgARIgARIgARIgARIgARIoJgJPHr0KK1Brx/NzTL3lbZGNBqNzc7OmiGGXoYfkgYcDofN+oBOsxA5P9+2ombyIAESIAESIAESIAESIAESIAESIAESIAESIIFiJvDgwYOkQW8hNDdV6zMjADMZfkgkoGEYZk3AXM1CdNrSBKSYlzbHTgIkQAIkQAIkQAIkQAIkQAIkQAIkQAIkIAQmJia0DXp1NDfV3NeYnJyMpTP8kOg+CT+UOn2WaYeuWYhuW6k9yIMESIAESIAESIAESIAESIAESIAESIAESIAEipmARADqGPTqam6qua8xMzMTE7iiHEokYCAQQCwWgziPRKNR0xAkl+KDubaV+oM8SIAESIAESIAESIAESIAESIAESIAESIAESKCYCYimlslkN1fNTdX6jEgkEntShh9q8UHLaGT9+vXFPLccOwmQAAmQAAmQAAmQAAmQAAmQAAmQAAmQAAmYPhtTU1PI1/DDy9zXCIVCMQkJFDOOpUuXmjfyY/jht+2aNWs4xSRAAiRAAiRAAiRAAiRAAiRAAiRAAiRAAiRQ1ATu37/vadDrV3NTtT6zBuDy5ctNh9+ZmRkTtB/DD79tly1bVtSTy8GTAAmQAAmQAAmQAAmQAAmQAAmQAAmQAAmQgJTjkyA9KcUn/y2kXmfMzc3FlixZgrm5OUiKrh/Dj3zaiti42I4TJ04sti6xPyRAAiRAAiRAAiRAAiRAAiRAAiRAAiRAAgUgsH///gJcpfCXEANeKdMntf7EDKSQep0RjUZjojBKfrCX4Yd8LzbE8jM51AKC8jnftqtWrSo8MV6RBEiABEiABEiABEiABEiABEiABEiABEiABJ4iAqK/WQa9hdDcVK3PmJiYiEkusbjxitIoYYYi9slny7Rj3bp1pguJH7OQbG0pAD5FK5FdJQESIAESIAESIAESIAESIAESIAESIAESWBACd+/eRXl5uVmm7969e6ZXR6H0OmN6ejomFxaBTwRASQGWunxWWm9paakZeijin45ZSK5tJZ+ZBwmQAAmQAAmQAAmQAAmQAAmQAAmQAAmQAAkUMwEJxMtk+JGr5qZqfUYkEonJF/JP3H9XrFhhCoESJijC4EIVH7SMRhgBWMxLm2MnARIgARIgARIgARIgARIgARIgARIgARIQAqLN+TXZzWbua4TDYVMAFEFOCgxK5J8IgPJZxL+FKj4o95D7SoowDxIgARIgARIgARIgARIgARIgARIgARIgARIoZgLis7FQBr3GnTt3YmVlZVi5cqUpyEmOsR/DD79tJeWYBwmQAAmQAAmQAAmQAAmQAAmQAAmQAAmQAAkUMwFLkxN/DgmcK6ReZzx8+DCmGn6sXbvWTP/1Y/jhp61YGvMgARIgARIgARIgARIgARIgARIgARIgARIggWIm8OjRo7QGvX40N8vcV9oa0Wg0Njs7a4YYehl+SBpwOBw26wM6zULk/HzbiprJgwRIgARIgARIgARIgARIgARIgARIgARIgASKmcCDBw+SBr2F0NxUrc+MAMxk+CGRgIZhmDUBczUL0WlLE5BiXtocOwmQAAmQAAmQAAmQAAmQAAmQAAmQAAmQgBCYmJjQNujV0dxUc19jcnIyls7wQ6L7JPxQ6vRZph26ZiG6baX2IA8SIAESIAESIAESIAESIAESIAESIAESIAESKGYCEgGoY9Crq7mp5r7GzMxMTOCKciiRgIFAALFYDOI8Eo1GTUOQXIoP5tpW6g/yIAESIAESIAESIAESIAESIAESIAESIAESIIFiJiCaWiaT3Vw1N1XrMyKRSOxJGX6oxQcto5H169cX89xy7CRAAiRAAiRAAiRAAiRAAiRAAiRAAiRAAiRg+mxMTU0hX8MPL3NfIxQKxSQkUMw4li5dat7Ij+GH37Zr1qzhFJMACZAACZAACZAACZAACZAACZAACZAACZBAURO4f/++p0GvX81N1frMGoDLly83HX5nZmZM0H4MP/y2XbZsWVFPLgdPAiRAAiRAAiRAAiRAAiRAAiRAAiRAAiRAAlKOT4L0pBSf/LeQep0xNzcXW7JkCebm5iApun4MP/JpK2IjDxIgARIgARIgARIgARIgARIgARIgARIgARIoZgJiwCtl+qTWn5iBFFKvM6LRaEwURskP9jL8kO/Fhlh+JodaQFA+59t21apVxTy3HDsJkAAJkAAJkAAJkAAJkAAJkAAJkAAJkAAJmPqbZdBbCM1N1fqMiYmJmOQSixuvKI0SZihin3y2TDvWrVtnupD4MQvJ1pYCIFc4CZAACZAACZAACZAACZAACZAACZAACZBAsRO4e/cuysvLzTJ99+7dM706CqXXGdPTw/5+TgAAIABJREFU0zG5sAh8IgBKCrDU5bPSektLS83QQxH/dMxCcm0r+cw8SIAESIAESIAESIAESIAESIAESIAESIAESKCYCUggXibDj1w1N1XrMyKRSEy+kH/i/rtixQpTCJQwQREGF6r4oGU0wgjAYl7aHDsJkAAJkAAJkAAJkAAJkAAJkAAJkAAJkIAQEG3Or8luNnNfIxwOmwKgCHJSYFAi/0QAlM8i/i1U8UG5h9xXUoR5kAAJkAAJkAAJkAAJkAAJkAAJkAAJkAAJkEAxExCfjYUy6DXu3LkTKysrw8qVK01BTnKM/Rh++G0rKcc8SIAESIAESIAESIAESIAESIAESIAESIAESKCYCVianPhzSOBcIfU64+HDhzHV8GPt2rVm+q8fww8/bcXSmAcJkAAJkAAJkAAJkAAJkAAJkAAJkAAJkAAJFDOBR48epTXo9aO5Wea+0taIRqOx2dlZM8TQy/BD0oDD4bBZH9BpFiLn59tW1EweJEACJEACJEACJEACJEACJEACJEACJEACJFDMBB48eJA06C2E5qZqfWYEYCbDD4kENAzDrAmYq1mITluagBTz0ubYSYAESIAESIAESIAESIAESIAESIAESIAEhMDExIS2Qa+O5qaa+xqTk5OxdIYfEt0n4YdSp88y7dA1C9FtK7UHeZAACZAACZAACZAACZAACZAACZAACZAACZBAMROQCEAdg15dzU019zVmZmZiAleUQ4kEDAQCiMViEOeRaDRqGoLkUnww17ZSf5AHCZAACZAACZAACZAACZAACZAACZAACZAACRQzAdHUMpns5qq5qVqfEYlEYk/K8EMtPmgZjaxfv76Y55ZjJwESIAESIAESIAESIAESIAESIAESIAESIAHTZ2Nqagr5Gn54mfsaoVAoJiGBYsaxdOlS80Z+DD/8tl2zZg2n+CknEB5owdYjw4lRNCF4qxVVCzmmyX60/KwD1h1rDl9FT/3q7Hf8shsbd/cmzqvBoc960FCevVmuZ4we34jm81arhbtPrv3i+SRAAiRAAiRAAiRAAiRAAiRAAiRAAouXwP379z0Nev1qbqrWZ9YAXL58uenwOzMzY1LwY/jht+2yZcsWH/nbF7FjWxfGEj0r2R3EjT12SWv0+CY0n5+3zkDTmRtofVkZyuNRdG9uRu9s4rvXOnH1ozpoyFSLj0eWHlEAtAOiAPjULWF2mARIgARIgARIgARIgARIgARIgAS+dwJSjk+C9KQUn/y3kHqdMTc3F1uyZAnm5uYgKbp+DD/yaSti46I7nOLdxkMYON2AQLKjYwjW78DJUKrngf19GHinMvWFQ0SsPHgJfW9WLLqhFqJDFAApABZiHfEaJEACJEACJEACJEACJEACJEACJFDMBMSAV8r0Sa0/MQMppF5nRKPRmCiMkh/sZfgh34sNsfxMDrWAoHzOt+2qVasW4dzOY/iDTWi5bHWtDl3XO1FblvjsSEE1v910CFePNyQj/CLX2rH5vcFEgwD2fTKA5ucX4VAL0KUnLgD67fMTSgH22z22IwESIAESIAESIAESIAESIAESIAESKF4Cor9ZBr2F0NxUrc+YmJiISS6xuPGK0ihhhiL2yWfLtGPdunWmC4kfs5BsbRenAAjYBbwSNJ+7gX0vxheh/WfWwmxEz4021CQCGkc+2oi9n1g/a8Kpm62o/qtncxFTAHw255WjIgESIAESIAESIAESIAESIAESIAESeHIE7t69i/LycrNM371790yvjkLpdcb09HRMLiwCnwiAkgIsdfmstN7S0lIz9FDEPx2zkFzbSj7zojwcKbzV7w/g1C8lCdgZHWj1vkSpAziOizu3o+ubxM+2duH60VpIAKFdLKtC26dBNP5IITA9iLYt7RhKfFV79Dq6tlqhh0D4y3583HcRw/8+hvHp+EllGypRvbEBtfU/Rd0L8UhNex269ISbztxK1C4cRffGZlgWGdgZxK0DqbqHmUS+TD8bv9CM7cdGEx0oQc3hy+ipjydTh66fRO9nw/jqL1MY/y6MZEXF8kq8tLEGdb96Ew0vq1UTHX1MXLUQJiDzN7rw+oGLyT5U7Ayi70AVkgnqkXEMf3oWvYMj+Mrqa+lqVL5YjZqtDXhjczUqEtOkI4hGbg+jP9iLK7e+wthkfORlG6pRs6UBv95Rh8rUlKcmb3IEvf/pFD7+4yjCs0BJeRVq39qFqtst6BpInOaIRDW/fRzB+HA/zl64gpGvx8y2QBkqXqnB5vpf49dbKlGmKU47x3bqsxqM/acg+m+MxNfjcxWofasN775TjdUe1/Q17nTL1yOi89XxXvzunz7G0JeynspQsfnXaHuvGdW24pth9B/Yio4baZhliBR1ze3NXfjBtbM4+0/9GLodic9Jcyve/WWVyTTy3SDO/tNZ9F8fR6R0Nape34XWg42o8prfx2GM/svH6L08jJFvxhGR7skae+WnaNi2C42v2CuIutfZPvzw8150n76AL74Lo9o0x/mL/blOuxV4mPdMjqL/9724+PkIxm6bvUFJeSVefa0B25sbUb0ABjqL8ncBO0UCJEACJEACJEACJEACJEACT4iABOJlMvzIVXNTtT4jEonE5Av5J+6/K1asMIVACRMUYXChig9aRiOLNQIQcNT529aDG+/VoMT2fQ1qXhvB8OdxASdZ5y88iJat7d4utQ6Br+q9AQS3paoLRq62YfP7lvynRBU+DmHoaAvaBsYzLLvUS7yeAKhGNhZeAJz/shs7dvfC6rFTVMvexxJU7jmNc7stIW6BBMBQP1re6sBwwrCl5LVDuHysAYGEgDX/TRB79pzEqGXo4jEDqgiZWQCcx9i5PXjnxGhSbHRdrrQGh37fg4bUsoCTZdpF4BQAZ8cQPPAOTn5pyavuls7xZtrX7GNLf6b7mvMYv3AQO44NZxh3JZqPn8O+lzXrgtqEugCqXv4BRr/0eD5KG9Ez2IaaUqu/hRIAq1D18rcY9WBbsbMTu6If48gnY+7xbtiHvgvNqFQF0tAQOg60of92eqbO58c+FzWo3TKKoWtxoU6O+JrUFABLmxH8fF/SvTt0rQMt7/Unn113ryrQdKYPrbpz9YR+WfI2JEACJEACJEACJEACJEACJPA0ExBtzq/JbjZzXyMcDpsCoAhyUmBQIv9EAJTPIv4tVPFBuYfcV1KEF+thc/oN7EPfQDMq1cjAwD4E35tC84GL8SFY4sutbmzcY8XSVaLtch8aN1ijnMfIsdex90JCkHmhDZfONyJuD2IXJkrePIU/Hqw2o9DswmANWs93oumFMuDxPMJjV3Cy80P0f9eI4K3W5Eu8i6tD6LILCgUWALOIatK30dNbcXZ+H3b98g1U/Sgu+syHx3DlRDs6kkKno/6ieZa9r3lFAC4fRffOZvRawsuGJgTPt6LKEosejyH4y5ThS2BbF07/thYB6e5sCCOfdKDt9AiqTLElHqGVMVrysxb83eGECPZiE04d3Ydqudj8OPrf24GOhJiMLZ24/kGdGTWK6SG017dh0BIgNzSg8x/fRd2GEjO6b+joZrR5RgCGMfjbv0N74ppVO0+hc0+12ff52/04uDMlejojTdM9k84I1qYTndi3MYASRDB2oR07PhpONlWvaY+wLEHN+304Vl+BkschDPe0oOVCQrgrrUPXQCdqn9PYFRwCYN37x/Cbn1didQkQudGNHQd6Yfn02NdI4QRAdfzDPTvQ8knKGUjlHb7ajr97fzAhBqrRwrLoR3Hy7WYEzTUYgIzj3fp4VGbkZjea91siegD7zg+g+YU4G/tc1KLt8rv4xY9Wo0QjmjM00IJtRywx1i7mzX99EjveCcbFv0AdDn3wLhrMvSaCkRPN2Hs+MVeyJ37qEDI1po2nkAAJkAAJkAAJkAAJkAAJkAAJeBMQn42FMug17ty5EysrK8PKlStNQU5yjP0YfvhtKynHi/UQ0WKTJe6hBoc+68Grf2rB1iNxkaNkZxA33hpHy886EtF+8Yi9H/bVY8eJhBDgiKwxG37ZjU27exNigPJSbzMXsb/s26PlatE50Ik6U4VKHGaE4BB+eLjJWwCctQtd7gitAgqAn9diKJOolm3CQ/3YW9+BkcR5qTRlq2GBBMCBd4F/3JYS3Twi7+AwfKncfQqn/77aljIrEYInbzeg9WdZBECHmNh0+hZaNyowvj6JTe8EE+uiBp1Xe1C3Gghdbkb9B6k06sYTf0TbK6m5t60NNQLwmyDqd55MiGDuOpSjpzeh+UxCiH6tE1c/qkua2KSboozRjU737GTqu0Nws4neInDa0961HbMzmrpkWs+FEgAdabO2/gC2dRsZQvvmNli2QKogaRP3XY7jIuJuRfvn8Rkp2R3EjT3x1HydVHOvebRHk9rT8oEIBt/bjPZr8Zap0geJK9mim+21UbM91vw5CZAACZAACZAACZAACZAACZBAZgKWJif+HBI4V0i9znj48GFMNfxYu3atmf7rx/DDT1uxNF60h0P8aTx+HTWfb066Azcev4G2TX9R6v3JC/Ef8DfnUi/sSKYOK6N0RpXt6cPA7kq70PNiGwbONcLKAvVMvZT6YBtewktbarD5tVpUb/AqLCY14ELoP6gIXc4oN7NrhRIAG9D09gh6k5FQNTg0YE9ntc339DhGPh/G8K1hjNx+iPlQqrahdd7CCIDVaHq7BL2fWBFrATSdvozWjY70U6eoleiU1F388QvV2FzzBl7dXBmPCLQ0koGUSAwoIpFD2My87i1xxVlz0kPIO74RzecTV1MEwNCne1F/1JJRszxlXkK1R5PMopNDWLOiZueH0bWpBYk4WTjrS7rS7TXFSBHSN+62Im3jAn1Dsi5dCP176tFxKzEIW03L70EAzBC1ajcMyjJPChtfAmDGKGDZK0bQ/creVC3QLN2pOXIVPQnhe9Hu4+wYCZAACZAACZAACZAACZAACTwlBB49epTWoNeP5maZ+0pbIxqNxmZnZ80QQy/DD0kDDofDZn1Ap1mInJ9vW1EzF+9hN/MI7NmH2vMn0WumYqYitMbOpSL+Kvfsw0unTybFjroPrqNzi3uMtqiu0iYErzfi29316Po6TsOVkukU8TyglW3pRN/RumTtuvgp8xg9vgPNVtqeV5SbeV6hBEBnx0pQ98FVDwYatfASl1oYAdANsGJ/Hy69U+n6Qdb6e6X22nVphRlHhFi2dR8ft0OsUgXFxAXSRQBmr7Go9sDDBMKjgzkJgFZfHUK6WwDMIsilA5VRAHRcc9EKgM75zbIqFIE3ZwEwaxQw4Ix4zbZGtdPvs12IPycBEiABEiABEiABEiABEiABEsCDBw+SBr2F0NxUrc+MAMxk+CGRgIZhmDUBczUL0Wm7eE1A4itPFfdQWoKS2fl4iqaaxqim9KrnoBqHBk7ZzByS6/nPF9H8yy7EEztL0Lh/N746cRJj8rG0EaeutaHa6YXweB6hr69gaHAYV0a/sjnnxq9bAmd6aKZaX/Znq3ACYMXOQ9h++0N0WfXsPOq6zd/swuv7LdfdElTtPox3f16DwHM/QNncFSWt2pFKaXa6ECnAQMlrbXh3wyV0WOIoKrDvk0toft5j15kex/C1fly5PoKxMXeUIpSIzbTCjMNZ2i1seu127ghAZ53HdALg+IUd2H7MXFGwRSLmsalmFp0cUXdWOuv3EgH4tAiAjvn1cnFOM185CYBaUcDy9wJ7tCYFvjweFjYlARIgARIgARIgARIgARIggRwJTExMaBv06mhuqrmvMTk5GUtn+CHRfRJ+KHX6LNMOXbMQ3bZSe3AxH/Y6gKmeBvb3YcCKFnMKHNZpVgqk5wDttbbUUwKJlGD1u9HzHQhtPoS6HynfigHIv5/BgT3BuHCYdP6M16LLXOvL2alCCYCJFNV7/Wipt2ojAiVbu3D1aG3c1MI0AFHqzzmj2hwRYwsTAZgQZ58bQfdbe9FreTc4HVonB9H9LwHs2lllq/snBiCDR+qTtdJUgS2tMONIJw68fQqXfxs3ebEdj0MYPHoWj/YcMlNa7UJeFdo+DaJRWQdpawA6ak16pjjLjf88iI5zj7DvcEN+NQAdtfxS6zi3GoC2ZyvT5vBMRAA6a/mlT5mPfB1Ey/BGBHOuAagbBSyw3dGYA79LOWInp+NxBKPnW/DFT4LY9/Ji3sHZNxIgARIgARIgARIgARIgARJ4eghIBKCOQa+u5qaa+xozMzMxQSHKoUQCBgIBxGIxiPNINBo1DUFyKT6Ya1upP7ioD0fxfquvdgMHe6F+6xzTJORAvGC/1+EtLgaw75MBVxRaXOQpQ/WeTrT9shoVYnUq82ZzO1WMQ7LV+nJ1KIKh9zej7WriB4Em9JxvRc1zCWfejw6i46qlktnTRdMJXqFPW1B/1KqxV4KaI39I1guzi1o1aLt8DI3iajsfwmjfh9hzwnIoXagIwFTNuPlb3di2J+UYW7E7iL49VXFhLiFGjjzfgNa2XfjFi4G4y+r8OC7+w3Z03UjwUlx7M0Vm2SMyJfKxB507qxEQ12EzwvOfcbarG/3fVadq2tmiRSVy8RD6PmhAheD68zC6f9OCi5aLsRpB5oz6Kq1C87FO7BbXXnMMIYwOnMWHx/sx9vIhXD2eqwAYN72pEVDTY7h45J1U1CfsQmVaF2CEMXTsHbRdtkxz/LoAO2sAZooAdET2Qll/4ux8ph17z1umK/brZoy6y2QCkilq1ZGaiw0NOHRkH96oTDj6SvTp5S60nx5BREll1o0A1I8Cjq9lZ8p7Rf0hdO5/A5XWnnN7GJeOtePkzYjd6GRRb+TsHAmQAAmQAAmQAAmQAAmQAAksfgKiqWUy2c1Vc1O1PiMSicSelOGHWnzQMhpZv379Ip8Brxpddei63olapbSfXdCKDyluEuKK70qNd34EXVv24qJZUzBxOMw/rK+z13MrQdX+czj9TiVK4C1IeoFWU/zmvz6JHe8EMe46sQyVz5dh7LvcBEA8HsfF3duTdQ1RWoPOyz2oE6OG6SG017dhUB27dV9bGvXCC4BSJ3H4g9fRcjnhiIsKNJ/rw74XS/Rqom1oQNfxQ6hNOLZkFmbmMXr6Hew5M5Zw+023/FXhSbcNAGcK6ewoTu7eg+B31tjS3E8z9dTTjMZjvdQe6UPXzywLG1NWwviFg9hxLCXsupo5ailm3Rh8RwCKsDuIlm3tGHatvxJUPv/XGPvOegqegAAoAw0NoeNAG/otITfd4HMVAG2uvZmI2scZutaBlvf6PfYC+zX00tizziRPIAESIAESIAESIAESIAESIAESAEyfjampKeRr+OFl7muEQqGYhASKGcfSpUvNG/kx/PDbds2aNYt+km11AKW3XmLJd0HUv30SlkQmJiF2V1LvYY6dqceO06lWLvMPq5lSg27k6zGEE8KFuNFWb2xAw1tvoCbpAqxvLOCs8RW+FcSHH13AF9+FMV+6GlWv/xp7/2MT/uZPaZxtJWkwneut9P27ILa/fTIpJJS81ok/fFQXTzUNjyD4QRc+vj6OiDnOMlRta8W7vwJOvp1KH16YFGDH/DgFyQ3NCH6yD1V/pdRdvDWCsdvxnkIcmF+sRs3WRrz58yqsloi6xKETmRW5PYwrv+9Hv3pNIeA5n/ELh2/24nf/9DGGvgxjHiVY/XItfv33uxC4vh1tlxM3f/sUbv222r7YHkcwPnwFl/7Qj5F/V+sXlqHihWpU1zdg+5YaVDyX/VG0j60BrUfLMPqfr8TXC8pQsbkBu/5+F+qe9zb3kXH3B3tx5dZXGJuMi5JlG6pRs6UBv95Rh8pcPIHyEQBFkvxv/ej+qBdXbsr6U/o+ezatu/CCRABa2NPN03MVqPxJNRq2NNgcp3XWmb6ph8d+Ze45l9A/MIKRb6xnNLVGa+tfRW1lIpo0+9LhGSRAAiRAAiRAAiRAAiRAAiRAAlkI3L9/39Og16/mpmp9Zg3A5cuXmw6/MzMzZlf8GH74bbts2bIiXgDzGDn2OvZeSERnpTP/KGJCnkN3pGU/9UYFlpBlc6rVnXS7U3XlwUvoe7MiY2MrmtRP9JaW6KTbdZ5HAiRAAiRAAiRAAiRAAiRAAiRAAiSQJCDl+CRIT0rxyX8LqdcZc3NzsSVLlmBubg6SouvH8COftiI2Fu2R1jShaIlkH/jjeYx/ehDbP7BqC3rXTMx+oUV0hiUAbmhEz8k21EiKtOMYPb4Z3bN7sfetn+KlHyVqw0m9uvPtaDkzmkgndhuEeI3SEgAr3uzB6d/W2KIXs1GhAJiNEH9OAiRAAiRAAiRAAiRAAiRAAiRAAv4IiAGvlOmTWn9iBlJIvc6IRqMxURglP9jL8EO+Fxti+ZkcagFB+Zxv21WrVvmj8gy0sqf/6ok3z8CwfQ0hXe05W0qxrysvgkbzo+je1pxyIja7ZE/JzF4DsgzuunveYxOTh227U6Yn5lm+agDazWAWAUl2gQRIgARIgARIgARIgARIgARIgASeWgKiv1kGvYXQ3FStz5iYmIhJLrG48YrSKGGGIvbJZ8u0Y926daYLiR+zkGxti1YAdBqAKC6yT+1KXcCOh6+14+0jg8nahyXlVfjFnnex9+eVKFPq7y1gFxb20pMjCB5L1UMsKa9D58edqI3r7ghd70L3ua/wl6nxZO08SB3A5yvwUlUDtjc3otojcjBdp8M3g/jw2McYMmsalmD1zzrxyZHaeG3GDAcjABd2GfDqJEACJEACJEACJEACJEACJEACxUvg7t27KC8vN8v03bt3z/TqKJReZ0xPT8fkwiLwiQAoKcBSl89K6y0tLTVDD0X80zELybWt5DPzIAESIAESIAESIAESIAESIAESIAESIAESIIFiJiCBeJkMP3LV3FStz4hEIjH5Qv6J+++KFStMIVDCBEUYXKjig5bRSNFGABbziubYSYAESIAESIAESIAESIAESIAESIAESIAEbAREm/NrspvN3NcIh8OmACiCnBQYlMg/EQDls4h/C1V8UO4h95UUYR4kQAIkQAIkQAIkQAIkQAIkQAIkQAIkQAIkUMwExGdjoQx6jTt37sTKysqwcuVKU5CTHGM/hh9+20rKMQ8SIAESIAESIAESIAESIAESIAESIAESIAESKGYCliYn/hwSOFdIvc54+PBhTDX8WLt2rZn+68fww09bsTTmQQIkQAIkQAIkQAIkQAIkQAIkQAIkQAIkQALFTODRo0dpDXr9aG6Wua+0NaLRaGx2dtYMMfQy/JA04HA4bNYHdJqFyPn5thU1kwcJkAAJkAAJkAAJkAAJkAAJkAAJkAAJkAAJFDOBBw8eJA16C6G5qVqfGQGYyfBDIgENwzBrAuZqFqLTliYgxby0OXYSIAESIAESIAESIAESIAESIAESIAESIAEhMDExoW3Qq6O5qea+xuTkZCyd4YdE90n4odTps0w7dM1CdNtK7UEeJEACJEACJEACJEACJEACJEACJEACJEACJFDMBCQCUMegV1dzU819jZmZmZjAFeVQIgEDgQBisRjEeSQajZqGILkUH8y1rdQf5EECJEACJEACJEACJEACJEACJEACJEACJEACxUxANLVMJru5am6q1mdEIpHYkzL8UIsPWkYj69evL+a55dhJgARIgARIgARIgARIgARIgARIgARIgARIwPTZmJqaQr6GH17mvkYoFIpJSKCYcSxdutS8kR/DD79t16xZwykmARIgARIgARIgARIgARIgARIgARIgARIggaImcP/+fU+DXr+am6r1mTUAly9fbjr8zszMmKD9GH74bbts2bKinlwOngRIgARIgARIgARIgARIgARIgARIgARIgASkHJ8E6UkpPvlvIfU6Y25uLrZkyRLMzc1BUnT9GH7k01bERh4kQAIkQAIkQAIkQAIkQAIkQAIkQAIkQAIkUMwExIBXyvRJrT8xAymkXmdEo9GYKIySH+xl+CHfiw2x/EwOtYCgfM637apVq4p5bjl2EiABEiABEiABEiABEiABEiABEiABEiABEjD1N8ugtxCam6r1GRMTEzHJJRY3XlEaJcxQxD75bJl2rFu3znQh8WMWkq0tBUCucBIgARIgARIgARIgARIgARIgARIgARIggWIncPfuXZSXl5tl+u7du2d6dRRKrzOmp6djcmER+EQAlBRgqctnpfWWlpaaoYci/umYheTaVvKZeZAACZAACZAACZAACZAACTwbBOTdgQcJPC0EDMN4WrrKfpIACRQBAQnEy2T4kavmpmp9RiQSickX8k/cf1esWGEKgRImKMLgQhUftIxGGAFYBCuYQyQBEiABEiABEiABEnimCfzP/xnD7KMo/t///gj//f/7H5j/H4/x/7N3LmByVGXef2v2yepk55IEJpMZlpVkuU2A4SKESwQhUUBQbrq6AgFloiIotwkock+8gUEurq6XCSjgquvKzct+rCbuKuG+CK6beA/P+H0zk8tMhunZjNnttb7nPVXVXV1d1V1d3T3p6f7V8/CE7qlTdc7vnKrk/c973v+f0AHres5n+uCaLJE/n/Vn8hevnSVd8/5CmvQLDghAAAJ7mIBqc0lNdouZ+1qjo6NGAFRBTgsMauafCoD6WcW/ahUf1HvofXWLMAcEIAABCEBgTxP48Y9/vKe7ULf3P+WUUyo6NuaqojhnxMVYQ5WZpkpz9HqlYt8Xv/uyPPrk7+Sl326XnZN/FFHxT/UU/oRDDa6DuS2vlQP3nSuLutqle+8Wufzsw2WfvVuMIMgBAQhAYE8SUJ+Nahn0WoODg3Zra6u0t7cbQU73GCcx/EjaVrccc0AAAhCAAAT2NAEVlTQLXp226vEYHx83v9ybzq1Oug1Q/31QadGh3ueqHtdf0jHpGtJ/CFdjDem/fRvpqAZH5ff8L0fksnvWywu/HGkknIy1jggcsnBvOePYhXL+8h7ped08eQ0iYB3NLkOBwMwj4Gly6s+hiXOV1OusiYkJ22/40dlMJA+qAAAgAElEQVTZabb/JjH8SNK2XgOtmbfM6DEEIACBxiagotJBBx007SLZdFH/+c9/Lvvuu68p7zFdx+7du0ULGVdDvKnnuZqu+an1+3gC8q9+9auqrKGenh5TY6cRDv23/ebNmyvO8YVfjchpq74tY6k/ZjF6GX/eN3x2MgDh4RCo0fWgGYHnv/kQWXnmYbL4dfPIBGyEFyNjhECNEtB/P0cZ9CbR3DxzX21rpdNpe9euXSbFMMzwQ7cBj46OmvqAQbMQPb/ctqpmcsw0Aj+Xu4++RLbc/ITcc9ZeM63ze6y/o49fKaetXij3vXCV9O6xXnDjmUeA52265kwFwKOPPtr8XViPx09+8hMzvunKAlTxRn9z+Ytf/KLiokO9z1U9rr+kY9LSNM8//3xV1tCxxx4rr3nNa5J2bUa102Di2WefrShHrfl33AcfNBmAHBCoBwKHLuqQM47fXy59W6+8rlN3BFATsB7mlTFAYKYRGBsbyxj0VkJz82t9JgOwkOGHZgLqdiHPtKMUs5A4bWvSBGTbY3LlGWtE8gQuJxB/6ISb5Il7zxa/9PXze4+WSx64sEHEnUKCxKg8dsVpsuYpkQsHXpCrjphpj1v1+lspAbDqa+2lu+XolQ9Vaf7c9SH5z1D1yFf+ypWYS+caIjf94B45e36hPsYTAOP2yTlvo8hF98kLVyBF+8mrqKSCQL0KgDq+448/3gge07ENWAVA3Xb80ksvVVR00Dmr97mq/Ftr5l5Rf9FcaeHKW0PT+TzsyRnQZ1EFwKeffrqiz+KXH39JPrD2/7hD84q8eSPls5PqBg+HwMxZD2edeJCsOPVQOX3JftLS3BgZwnvy/cS9IQCBfAIjIyOxDXrjaG5+c19r27ZtdpThh/6jS//BoHX6PNOOuGYhcdvWZv0VV6TYPxAgu8LgRgkKfRHn1+1qjhYkjDj125kt7lRr2uIKNMXujwBYjFD1f16JudwjAqARd7fEEB2rz7AW71DvohICYC2uOvpUjAACYDFCxX9eLQHw1Ku/IT/891cw+cDkpK5MTo45qEtOev0iufodRxlTEA4IQAAC001AMwDjGPTG1dz85r7W5OSk+fWUKoeaCdjd3S1eweV0Om0MQUopPlhqW60/WItHmMhiAvYfiSx9aqMszMlui5ehU4vjTNanRhtvMkrBVpUQjSrTE65SLoHpnct4z9v09qlcgrXZHgGwsvNCBmBleTbq1RAAy5/5agiAes29z7xLxiamnA5alojty3jjMzxm6HqY29osxx+xSO66/I1ywD5zpiVjvvynnCtAAAL1RMCrgRxl0Fuq5ubX+qxUKmVPl+GHv/igZzTS1dVVm3MVkimjouC6/e6TZT+6RDa8yVf/LuTcTDD+g4Wy7ow1stEbZXDbnZtVqILisp/oNmI9cakvQye7pda7RM7WWl/7zHbbWN+525kD9EO37WYyH3NPXuptkY74uTm72DbD0PFrw0CWZdiY9LSIeTJZiJdskdNWPpTptDO2IM+Ibdt5Y4ruT/i85S/rUIEmLKvU3YKbcwUfxyihJ7O1M2qtme+D418qS0/YKBv9W3KjWAeGFJbtGee7qCxRR3TP3iSzvvz3DVtrLptge9+VnOdpKGprc8i25AJzkMfZ3Ch3fRSci5xrxykbEC4AeuNVTjfLamdbb86Re+2ifAu+i0p4X9TmGz1WrxAAY2GKfVJSAdD5ZduyvFIb/hvX+1zFhtwAJyYRAOOuIbYAJ19A+nw3nfgJ5wI1auqQGR39w4SkRBOWo3sXyf3XnSqH7LcXAmDy1wQtIQCBhAT03z47duyQcg0/wsx9raGhIVtTAtWMQ53Q9EZJDD+Stu3o6EiIpcrN8uoAOgGwDLwgKwZzg5MwQSYjAPjrBYbVFvQJGvnimxt0+0W0vPps+eJAaI0v0058NQp/LndfsUVW+GsZhtV+C60HVzwjyetD0TqAoeMPEWRKFQBVSMoTzRyBJNuniK3bIWPOywgtOG/hazNvnXjXKDi/eq3cuQpbb/kZqyFrR6+TV8OyBNaBYeX3wxOJ8gVsv2CeLwBG9yGnDqc7L7nCYMg6zvQzON7CW/szWb1Ra973vBTKtos3FyLxM/bynzfnHn7Oha4Xk2+xd1Gc90WVX8vVvny9i0ozYwuws15zfskWMvH1PlfVXusz6fqlC4Dx1xACYPKVYATApWuymX9exh9/Opl/cJjRHA4/ZJE8cP3pcthCBMDkbwlaQgACSQls37491KA3qebm1/pMDcCWlhbj8Ds5OWn6mMTwI2nb5ubmpFyq3C4gFpjgeIv0qYNrjpgWLioUztLyOcEWyLaKe41cQcX9h68slY1PZe8TrzZfUGiIqm1YRAAMFWoipiti/FFiWe7W6yIZgH5xM+59XJEs3+E4KwCbTMuYWXL+UeeMKUz8U6kvRg3FPDZRdd0Com/Uesq7Z9yxBc9z+6EZheJlyIZcK3i/gus8kwVUap1NL9MxLDMv13gjKNglmgNvomPOhZ6eVAAME/8KXq9gn3z1AOPOe0BgrSc38HoXlWaEABizTmW9z1WV/4Ezoy5fsgBYwhpCAEy+FBwBcHXyC9ASAjVMoHfxInnwY29BAKzhOaJrEKhnAq+++qpokp6W4tM/K6nXWVNTU3ZTU5NMTU2JbtFNYvhRTlsVG2v1yBEG9B+U9y10tyT5xaBwMSwyuA/+wzQy6C4geASukS8sbZBlP+iTLWc4GYvettf8jIr87cVmLryMtMi+FRIAo52SQ+e5oDDnE2pKzQAMGpHEFQAjA4dARkHJYolf8FkmGzQTL2R7dGj2ZgBccG1FClamj7oW1GU2ej0lFgADYqm5jtwnT+y3Lrt9Ly/zNChyFlvnbtZqibyjM1CDazdmBm2ROfB+HG8unLOTCIDOVt9w5+DYAq/X2SDTooyLvC9q9UVeQr/qXVSaCQKg9x4p5lBd73NVwrKt+1NLFQBLWUMIgMmXjxEAT7jV5+7qubzyJ64oM98VpfeQ/REAk78eaAkBCJRJQA14tUyf/l2rZiCV1OusdDptq8Ko+4PDDD/0e7Uh1p/p4S8gqJ/LbTtv3rwy8VSxuU8MWvhNR9xwghKfGPRXD4a6alZVACwUuEtWqPx/riDzwhWS2b6cqRPo1SHzb1H2toiWIQBGZSdFzlJNCoDZuoF5/S7KJno9BuvCRW2Pzq9lV3irZ3TtO6cvObUPg87WYVmHRYWg7Bizgtcb5MkrTpMtl7wgV3Vnhcc3PJNfyyssY3XNU1Hc3LGLXnNNwHwnok1EdmWOSPeAkxm4j9YaCxHUSp2D3GtHrwH/nJcqAGZWZc4zm71XyQJgMNu10LzHeV9U8VU8XZeud1Gp9gXAQKZ1gYmv97marjU/E+5TmgBY2hpCAEy+AowAePwtPvdX1wQko//x2dkK7NVIhMdM4tF76AEIgMlfD7SEAATKJKD6m2fQWwnNza/1WSMjI7buJVY3XlUaNc1QxT797Jl2LFiwQP77v//biH96zJ8/32wZVleSctvWtADoBsgy8IQsvM8VN3T7p5e986Nlct+bNsglq31bet3JrqoAmJellhUk+145Tdbt5xqUeNlXxojE3b7s9N7UWFrjN34w3wfqxpWYARi77p//gahJAdC3LTLq4S1BJPMu4fHRGnY6T8EabuG38urqZbeyxs4AzLlgNTIAvS3YIvflrLGI9ej2J1QADBEmc7ofm3eMDNTMtZznek2xe3vPhc/oo3SxLX92SxcAL3Q5r5GNkdmj+e+iwlmJPlG1WDZysfdFmX/R1ULzeheVal4ADMkYjloX9T5XtfA81EofShIAS1xDCIDJZ9kIgMfdlM0AzLj+uooXn10XYHiYjMgZth56DzsIATD564GWEIBAmQSGh4crqrn5tT5rfHzcVjFPBT4VAHULsNbl87b1zp4926QeqvgXxyyk1La6n7l2D08oWypLnxJ3K6XbW/cfmRde9JA8lMkMzI4ktkBQgRqARroz2X4XyoUPbJGFZstnVtDbcsJS2Sh+R8XCtf2yW1OjtvqGfF8k6ypyjuMKgFG1+UK27IYKHnG3AEfWAAyMILYgFbUmvO2Uudl9oZwKbfnWBjHrHUUJQcm3AHu1EDfIwotEHpI+N0PW3d76I5GlT23My9qLWwMwl0W8GoDxMlD9W1lj8A9hHFvgL/ByK1UAzNTa87LxAiJgyX0quxxBmNFM7b7N4/Ss3kWluAKg/vJP/z2we/fuPGyWZZk6wW1tbeYXgIWOUl2A427d1HvW+1zFWa+Nck4pAmCpawgBMPkqMgLgsTeS4UaGn7vjub4yHHt7D0YATP56oCUEIFAmAf23eCHDj1I1N7/WZ6VSKVu/0P/U/Vf/Ua//8Nc0QRUGq1V80DMaqe0MQK9O10aRvG13XmaWSK4rqTPbocF4mLtoQSEpjguwX5B8KK+f3lbGYB/z++cTRfLcc/01x7LnZa8ZlVEYY+XHFgBD7uEJIZIr4pQnAGbnPLhFV5k9+Ff3SEVMQJxV4mRiPpXN7tO+bzhJ6zZm2RUXzMINL5zrPygL771KdOO6Z1wS5qybs75LEjez6yGHlycI+7LmvBHlz09U1l7A4beYC3Coe2/EGgzd0uqcG2cOHNH1IZ+jtHefmHORsAbgPWc5pRi8++c818X65M/gc+cnZy2U9MuI8PdFjCe+pk+pd1EprgD4xBNPyH333SdPPvlk3ny95jWvkRNOOEGuvfZaOfzwwysnAObULC2+TOp9rooTaJwzYguACdYQAmDydWQEwCUfw+0Wt98Z7fYb5dbce/hiBMDkrwdaQgACZRJQbS6pyW4xc19rdHTUCIAqyGmBQc38UwFQP6v4V63ig3oPva9uL67pIyLbJivehGcQBeu9OWMMObeo2JJfeD+0dlxYQO8TCsLa5NY50745xiFBc4rcsWTPy8tICpvIiHplmVNjC4BGmjG1DDO10FSoPGlDXg3GcgVA07eMgOUflM9Rtui85cMIz9DKjsnMkdZwXBmoQRhgWNA1d/XG3BsHt4oGx3XRfXKfXCKX+E1TShxbjllO5u7RonDBTMQHcrufJ66HzItzjrhiavjbJG/9x6l3579UyDrOfS7C3IYLz0XiDEC3X5n7+/pWqE/BuoZRbPOctt37xX1f1PT7vEjn6l1UiisADg4Oyne+8x1Zs2aNqfP7pz/9yZDTfxN0d3fLHXfcIcuWLZOOjo6CREvJADRrN+P6XXwV1ftcFSfQOGfEFQCTrCEEwOTryBEAr8cEJFvkzyv2N0P/fIdsev5o6ZE/yoa7bpXl/1DEzOX898nOq/9a5sg2WXfMZ2Vl3XBwxt17+CEIgMlfD7SEAATKJKD//q6WQa81ODhot7a2Snt7uxHktK5fEsOPpG11y3E9HvGD+3ocPWPakwRK2QJlZNWMWYzJE2yIoxaez1roQ3mTreL1Ol/JgfKuVgut611UiisAptNpeemll+Tee++Vhx9+2PxSUI999tlHzj77bLn++uvNL+9UECx0xBcAAy7rMRZDvc9VDAQNc0o8ATDZGkIATL6MjAB4zEccAdCYXfgEIz7PMB4nyvp/fassG31OrHd8J8Z8vl02/fsS6XrhezL30p/GOH/mrY/eIw9DAEz+eqAlBCBQJgFPk1N/Dv13eCX1OmtiYsL2G350dnaa7b9JDD+StFVL43o8Zn5wX4+z0hhjis6CUMFmgyx7wd0SrDhi1g+sL3JRtS2nc5RlbJufzm4WvFd8t82a6XKRjtS7qBRXAFRM4+Pj8txzz8l1110nv/71r01JkJNOOkluuOEGef3rXy+6FbjYEVsALHHrpt633ueqGNtG+nksATDhGkIATL6SjAB49HVkANZZ5puvqOMMzWQskrkYc756j+xFAEz+eqAlBCBQJgGtwx1l0JtEc/PMfbWtlU6nbf3HlX4ZZvihv+EfHR019QGDZiF6frltVc2sxwMBsB5ndaaMyb9t3L81NbCF2gwnpgnGTBl6jH46z6a/rmWMRhU6pdAW3QrdYnovk6nDKSIhzsTT25ny71bvolIpAqDS1N86rl27Vr7xjW+Y3zyuWLFCrr766tig4wqASbKQ632uYkNugBPjCIBJ1xACYPIFZATA16+qLwHw1mvFPqtTNj/eL4tv9QlJF1wqO/v3lzmvPCvWed/2CWNvlPX/9jZZJr+VVW8ck74Xl0iPbJV1R92RvyX2gg+613hOrPO+leXmfZ8zFVOy4c6bZPnXbRE52blHwXBJ7/kZ2fylNbL2mGYZf/67MvcD/5Yn4A08vFb69tNr3yjLv+6Mb+DhO6Vvv8A6SOl4vih3qntvQDALPT+PS367mSYs9h51BAJg8tcDLSEAgTIJjI2NZQx6K6G5+bU+kwFYyPBDMwE9179SzULitK11E5Ay547mEIAABCAwQwjUu6hUqgD4v//7vzI0NCQ33XST7LffftLX1yf77rtv7NmMJwAmyySt97mKDbkBTiwuACZfQwiAyReQEQCP6q8zE5B3yqafHStdzz/uCGjeVuZbrhP77E6R1G8cYcz73g6cb4TCA0SC7W1bBh75rPTtldveE9M2P3aNLL4tu5W6/0sfN0Je8PtMf7z7h9zP3Gc/V4TM9NMWufAyI0AOq7h5i27JPcUVFrfKuiNvl5UZM5N3yaYXj5UeFQFP+oLc6X3vtp8T/N6KOH+Gm6P0vv5IBMDkrwdaQgACZRIYGRmJbdAbR3Pzm/ta27Zts6MMP/QfXZp+qHX6PNOOuGYhcdtq7UEOCEAAAhCAwJ4mUO+iUqkCoAb4Wg/w5ZdflpaWFlm0aJExCIt7xBIATRapyH3+0gQxblDvcxUDQcOcUlQALGMNIQAmX0ZGADzyGjexy63xlkn8mqmfT5b1Pz1blslvHPHLHc/Aw3dJ395TMt4q8uKdH5PlD7rju+Ay2bnqABl+7ConY9AWGXj0LjfLTs9zE+hu/agREDc/drUsvlUT72yR267PfmcEOae9k3Bni6y4XNbv/wVZ7p0f/LkKeD9x+3ri512hTkRWqNB3gMx55RmxzvmWe73guGzp/8qnZO0xIhv84/Hdf+Arl8vm96kAqP3Jbx/sb+75M3X+s/x7j349AmDy1wMtIQCBMgloBmAcg964mpvf3NeanJzU172p+aeZgOrwp3+pq/OI/sNfDUFKKT5YalutP8gBAQhAAAIQ2NME6l1UKlUA9OZD/y2gOwH0t4elHMUFQLdcwf73yQtXlGZCVO9zVQrnej+3sABY3hpCAEy+ehwB8Kq6MwHp/8qnZe0xE7LuiE/JSqPILTOiYNeGZ0TOPk5Exb6bHYHLEdEmZN3hn3Qy6Mz575ZNLx0nPZoteOLfyZ3e5y3PiHXuN1xeJ8v6J8+RZfJrWXWiCo2lm2QMPHqP9C2ckg1rr88Kkq6C6PRLMwivlMW3eP0U2bD2o7L8ISfTsH9Ax6nf5bfPM3W59Xqxz1EB07leI5i+9B5zNAJg8tcDLSEAgTIJ6N+xhUx2S9Xc/FqflUql7Oky/PAXH/SMRrq6usrEQ3MIQAACEIBA+QTqXVRKKgAmJVtcAEx6ZUxAkpObeS2LZgAmHNJ0Pw8Ju1mRZvos6o6ep59+Wk455ZSKXbPp8CvrLANQRFbf4Ihdj14hi2/W+rYfkp2r9pUX135Etrz9XumTp8U6+x+MADjw6L3St/evZdXSz2Uz8FQHvO1jYp+zwFxj3T63y9pjXnVEQi/D7sIPyc5rDxR57lGZ+74NWUEtbgal7/qLb3EzBnMyBE+R9RvPdQTGN4xK38vHS9fzj8rcvg3Z+Vp9oxmnbMmOJycD0Xc9M86FW2Vd7ydkpZehmJeRGMhgnOE/712yBAGwIm8KLgIBCCQhoP/22bFjh5Rr+BFm7msNDQ3ZmhKoBb5nzZplbpTE8CNp246OjiRMaqBNLTiJ1gCGPdiFShutmCLiv71Jnrj3bNlr2scV4tA77X3ghhBobAIIgJWdfwTAyvJs1KshAJY/89UTAD9cXyYgRgG7QDb9/Hjpeu4RmbtyvYgKZcsnjMgnA3fI2p4/yKql98qdwfNyzDKWOQKca9yx+dEPyeKbfaYiKz5sBMDh4Pchphv55hlO/3qMcPf1aP5G4FvgLJ6UK1IGrj/w2Oekb2FgfYVc15xnhE4dd2VcdmvdFKR3ybEIgOW/ergCBCCQkMD27dtDDXqTam5+rc/UANTaPrq1Z3Jy0nRRa/yUaviRtG1zc3NCLHu6GQLgnp6B2hQAPafdGO662x6TK8/YIn2m9pVfANT/XycLf3CPnD1/T1Pm/hBoHAIIgJWdawTAyvJs1KshAJY/81UTAHs/VH7nau4Ky2X9U+fJMvmVrDrhXpF1a2Vtx8/EOuvrIhddITuv/St58TOrZLno/x8kw49eLotvChmEOfcgmZNyrnOn/xT3Z5FtI5m4fWsdkXWHrZGVRdgNPP55I/Btjuqj275fx7gkEI9tecoZs4iY6+wdMo6am7vKdaj32OMQACuHkytBAAIlEtByfJqkp6X49M9K6nXW1NSU3dTUJFNTU6JbdJMYfpTTtpSC4iVyq/LpCIBVBlz08rUnACaoRWREwDWy8aIL5cLfLpSF+6+RNQ/EEA+L0uEECECgVAIIgKUSK3w+AmBleTbq1RAAy5/5qgmAh11WZy7Abm2/dXfK2iWvyrpDN8rCp98uR23+jsztWy9iXyCbfrFU5JEPyrp9Puucc9hqWel32824366QTf9xgvSokPa2B3M5rbhSdl53kMhz3nU904zCf/abfolsuOMaWf6grxZf6P0tKfV8r7bfwONfcOoLuvdxPo/IukNv87kFF79/nmtxRD9r8bze405AACz/1cMVIACBhATUgFfL9Onf32oGUkm9zkqn07YqjLo/OMzwQ79XG2L9mR7+AoL6udy28+bNS4hlTzdDANzTM1B7AmAZRIyL4UNy4cALctURZVyHphCAQGICCICJ0YU2RACsLM9GvRoCYPkzXzUB8NAPZjvn7Qz1vpnJny+6WnZ+ZF958fafSddHjpTh21Vwczw+Br73RemTjbJOljpZccfd5WT35Y13hRELe7ZsFOutKgC6HiGGz5tl/TNvd7IMI9v7zxeRi6/Oiobv/WHI/QLnWyL996lIKbLB1//MhBWan4/fKva5C2TzI5fK4htFJPg5dLz59zc7jmfoeug9fikCYPmvHq4AAQgkJKD6m2fQWwnNza/1WSMjI7buJVY3XlUaNc1QxT797Jl2LFiwwGwJTmIWUqxtTQuAXnaWf+Iu8twKswLgzbJaTlu90T0rInvLFXj8l1p68xNyz1nZanOmBt0D2TOCPxdxM8yeyrmK3GS2iob9zDvvQrnPbDONOrJj6XvlNF8f8seSqZN3o8hqzVzTSyqTkzYYASvsyB2Ht0XWOzMmrxOWytKnNspCn0CWLwCGM8jnqPeO4HWCvwZgsK9On0NFuoJrpcCTTwZgwtcizSBQeQIIgJVligBYWZ6NejUEwPJnvnoC4KVO5zIutm5fZ/znFbJp0xukK7VL5rS+KusW3+K6/Ir033+XrO15VTZLl3Rt/ieZq2Jc6Hgvlk3/6QqAZ37NyQD0DnXh/erdsnbJbNn8yAdk8Q2eC7CP38XXyPoD75LlKsDZTn96Ur90BMOYfE1fjQB4lSx/IPf+A9+/TeSttzrbiAPX67/vLll7rLa7WpZrXBLj/gNfvUY2v9cVQ2P2z88jyGdPf+494UQEwPJfPVwBAhBISGB4eFjmz59vyvRt3brVeHVUSq+zxsfHbb2wCnwqAOoWYK3L523rnT17tkk9VPEvjllIqW11P3NNHq5glydeXbFFVhiTiKw45D/HEfFyBTdHqNqYKxyp8PPNhXLPFSrLuWKU+MQnVxiSjEgYco62fPxKefCv7gnPGsuIS55oGUU6Oxa/uBU2loxImSOUhV/XOdcn8OWNyen/aavFFTGd64TyCsmQCxcAH5SF9/rEzpB7ijd3GTHXuW++CcjP5e7MfLtjDMvUK7pWIrhTA7AmH3061bgEEAArO/cIgJXl2ahXQwAsf+arJgAufn+tezkk7t/A978ifYtE5PdPimUEPDfD7T39svMjB8scEdn88PucDLmMe6/fk+NiR7QLtvd5aAx8z7nH+LPflrnv/ZfMdfrvv0fWHjs7c33nvGFZ13Oz68Ibz3vFuY7Ihk9f6Qp52XaR4/vkarHP7Sow7mA/3HGqOLnkTrmzTjxCepeehABY/quHK0AAAgkJaCJeIcOPUjU3v9ZnpVIpe7oMP8KMRmozAzBOLbeILcBGDNriE7SKbxWO2spqvv/RMseV1hWy/BlwhdeTK+rFEOo8QWxLICMx7Pu4Trn5Il4UU+f7DW/ysiEjeIWMP94W4Pz7RrWLN7Zg/+KslThPPi7AcShxDgSqSQABsLJ0EQAry7NRr4YAWP7MV08AfJ/bOU8B8/o68z/3f/VzRoQbf/YfZe57nnCVMx3fxbJp84nSIyqE3eQacYSN9z3Oeb//qVhnftXXXq/hO//iVbLzo46gmD381/buV2gd7JINn75Cln8tl3//V+91BcAPy/Kv+TIA3fs7P58duLBeK/x8PXHg+wOOMOo7HEb/4vtm5s9/79KTEQDLf/VwBQhAICEB1eeSmuwWM/e1RkdHjQCoZhxaYFAz/zQTUD9rxl+1ig/qPfS+ukW45o5YYlshAdBXyy1PEAyOtoCAZNqKu323BHdZL5sttplElEiZ37dYIllY5mEBpuaa4mYpRvEqQQAMbqU2xDNCaDTv8LFFbBX2sgdjrZWaW+F0CAIQCCHQCALgcccdJ6997Wunbf537twpL7/8spxyyikVvWe9z1VFYc3wi1VTAJzu52FPToVmEzzzzDMVexZVVGzq6duTQ+LeEKgagd43nIIAWDW6XBgCEChGQH02qmXQaw0ODtqtra3S3t5uBDndY5zE8CNpW91yXHNHLFGnwgJgTrRFDUoAACAASURBVF0/P5H8LbRetUFzVmAbq/kudEtqIcqVFAA9wSxQdzCsRp6/S55AV44AmLmH/97BrdMlCIBe3cawuoAIgDX32NIhCJRLQEUljuoQqIYAWJ2ectVaJcAaqszMVIqjEQAPviTbqZls+qGjoP9OYqJ3NDiP3hOXIQBW5pXDVSAAgQQEPE1O/Tk0ca6Sep01MTFh+w0/Ojs7jeNIEsOPJG3V0rjmjj0hAO5frE5fPiVvm21OncLYdf/816ucAJhX98+7TSymnnjp30LtXiBGBmBYzcL8+opxBcDwmot59QPjjqvmFjkdggAEIAABCEAAAskIGAHwoPf4BCPLMZPICEh8hsfMXQ+9J70JATDZq4FWEIBABQjs3r070qA3iebmmftqWyudTtu6vUK/DDP80G3Ao6OjZstQ0CxEzy+3raqZtXfEqesWMwPQNZzIr6+XHXW8WnZhlIL9jMi+Kwo4ft29gluAC2YexmEqIlGCWlwB8Ld+F18deL6QFzWG3O+j+utuxc5kXsYcV9E54AQIQAACEIAABCAwMwgYAfDAixObbGQy7urENILxRJmhzMzve9/4ZgTAmfEqopcQqEsCY2NjGYPeSmhufq3PZABqxp+Keyr2aZqh/qnuvPqdZgJalmVqApZqFhKnbW2agERto/W7wsYVACNcbXNcgKMMO3z30/M/LnKzcSB2j4AoFuaoG++JCBtLeAZctAAYFMZC7hwlEL50t1w5uELuOcsZWX4mX7YOn9+lOE84Ddk+HOpaHOlGvNFXK9Cbt4VuDUafmKjbtf1br5O6AMebHM6CAAQgAAEIQAACNUXACIAHrEAARMCMcEGemcKfJ+T2nnwaAmBNvXHoDAQai8DIyIhJwGtrazNCYCX1Omvbtm12lOGHZvdp+qHW6fNMO+KahcRtq7UHa/YIqVuX3W4bXwA04/PqyfkG6xezssJXLo3s/cLNKLLX8ExCwmj66giGwo5oG1JfMEoA9LYjh14+5zph98rvX66Rx1K5aWCZbFi5RvwuyGGZk8F+XDjwhCy87zRZI4HMwMDcKue+V06TSwIZhHn9+EGfbDnjEnkoyKbgWqnZFU7HIAABCEAAAhCAQMkEHAHwwpLb0QACM4FA78mnIwDOhImijxCoUwKaARjHoDeu5uY397UmJydNgQbN1lNlsbu7W/QvdXUeSafTxhCklOKDpbbV+oMce5pAVA3APd0v3/2NwLZBlv3gHjl7fin9coTTLZe8IFcdUUo7zoUABCAAAQhAAAIQCCNgBMD9z3d+pJGE5XON4DM8Zvh66F12BgIgrz4IQGCPEdC/YwuZ7Jaqufm1PiuVStnTZfjhLz7oGY10dXXtMbDc2CNQWwKgZvGtlpszW4IzdfwSGKV4bTe86Qnf9Zh5CEAAAhCAAAQgAIGkBIwA+NfvTtqcdhCoaQK9y85EAKzpGaJzEKhvAprZt2PHDinX8CPM3NcaGhqyNSVQzThmzZplbpTE8CNp246OjvqevRkxutoTAE9bvTGXXMh25Nho/dtzTwiahMS+CidCAAIQgAAEIAABCGjSnwqAi97lY+HLADTf8tlJjfQOeMwkHoe/6Sx54PrT5bCFe5la+BwQgAAEppPA9u3bQw16k2pufq3P1AD0DD8mJyfNuJIYfiRt29zcPJ0suRcEIAABCEAAAhCAAAQgUAYBIwAufCcmIJiA1KUJyNFvOVfuv+5UOWQ/BMAyXhM0hQAEEhLQcnxhBr1JNTc19/XaWlNTU3ZTU5NMTU2JbtFNYvhRTlsVGzkgAAEIQAACEIAABCAAgZlBQAXAvY94j4y9+l+aDujUvONPONTBOpjb9hdy/Jnnyl2Xv1EO2GcOGYAz45VELyFQVwTUgFfL9OnftWoGUkm9zkqn07YqjLo/OMzwQ79XG2L9mR7+AoL6udy28+bNq6vJYjAQgAAEIAABCEAAAhCodwKnXnCb/PDJl7MZYN6AjQmIb/R8hscMWg/HHHGwnPSW0+Xqdxwl++zdUu+PMeODAARqkIDqb55BbyU0N7/WZ42MjNi6l1jdeFVpVMdfFfv0s2fasWDBAuNCksQspFhbBMAaXHF0CQIQgAAEIAABCEAAAgUIfPkf/kU+8NG/J/OPzMe6ynw869zTZcV5y+T0JftJS/Ms3gEQgAAEpp3A8PCwzJ8/X3Tr7tatW41XR6X0Omt8fNzWC6vApwKgbgHWunzett7Zs2eb1EMV/+KYhZTaVusPckAAAhCAAAQgAAEIQAACM4fAn/5ky3FnXSvPv/wbTD8wPVFrGN/inZmmJ4f2LJIz3nGeXPq2XnldZ5s0NWEAMnPeSPQUAvVDQBPxChl+lKq5+bU+K5VK2fqF/qfuv21tbUYI1DRBFQarVXzQMxohA7B+FiojgQAEIAABCEAAAhBoHAIv/Px3ctr5N8nYuBoJent9+RN3lJnnjjK3vUXOv/jdsvK842Tx6+bJn8/6s8Z5kBkpBCBQUwRUm6uE4UeYua81OjpqBED9oRYY1Mw/FQD1s4p/1So+qPfQ++oWYQ4IQAACEIAABCAAAQhAYOYReP7l38plH/uCvPDSr326l2cK4umCfHZMUuDh6MS1tR4O0cy/s06X8884RnpeN09eg/g3815E9BgCdURAfTaqZdBrDQ4O2q2trdLe3m4EOd1jnMTwI2lb3XLMAQEIQAACEIAABCAAAQjMTAL//T//K1986J/l0R88JS/94neyc2LSqQ3oKV6e4MNnRwGExx5fH3PbWuTAA14niw46ULr/+kC5/OzDjekHmX8z8x1EryFQTwQ8TU79OTRxrpJ6nTUxMWH7DT86OzvN9t8khh9J2qqlMQcEIAABCEAAAhCAAAQgMHMJaE3AXbvT8up/7Zb/+uP/iIqCf/KXhZu5Q6PndUpAS/yp4PcXr50lXfP+gpp/dTrPDAsCM43A7t27Iw16k2hunrmvtrXS6bS9a9cuk2IYZvih24BHR0dNfcCgWYieX25bVTM5IAABCEAAAhCAAAQgAIH6IKAGghwQmCkELM3I5IAABCBQIwTGxsYyBr2V0Nz8Wp/JACxk+KGZgPpSDCsgWMwsJE5bTEBqZJXRDQhAAAIQgAAEIAABCEAAAhCAAAQgAIE9RmBkZCS2QW8czc1v7mtt27bNjjL80Ow+TT/UOn2eaUdcs5C4bbX2IAcEIAABCEAAAhCAAAQgAAEIQAACEIAABBqZgGYAxjHojau5+c19rcnJSZOjr8qhZgJ2d3eLpu2r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YK0dn//852utS/QHAhCAAAQgAAEIQAACEIAABCAAAQhAoAIELr/88gpcpfKX0AzAOAa9cTU3v7mvNTk5aWuX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ZAA28tJm7BCAAAQgAAEIQAACEIAABCAAAQhAAAJKQLW5pCa7xcx9rdHRUSMAqiCnBQY1808FQP2s4l+1ig/qPfS+ukWYAwIQgAAEIAABCEAAAhCAAAQgAAEIQAACjUxAfTaqZdBrDQ4O2q2trdLe3m4EOd1jnMTwI2lb3XLMAQEIQAACEIAABCAAAQhAAAIQgAAEIACBRibgaXLqz6GJc5XU66yJiQnbb/jR2dlptv8mMfxI0lYtjTkgAAEIQAACEIAABCAAAQhAAAIQgAAEINDIBHbv3h1p0JtEc/PMfbWtlU6n7V27dpkUwzDDD90GPDo6auoDBs1C9Pxy26qayQEBCEAAAhCAAAQgAAEIQAACEIAABCAAa7KQUgAAIABJREFUgUYmMDY2ljHorYTm5tf6TAZgIcMPzQS0LMvUBCzVLCROW0xAGnlpM3YIQAACEIAABCAAAQhAAAIQgAAEIAABJTAyMhLboDeO5uY397W2bdtmRxl+aHafph9qnT7PtCOuWUjctlp7kAMCEIAABCAAAQhAAAIQgAAEIAABCEAAAo1MQDMA4xj0xtXc/Oa+1uTkpK1w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ZAA28tJm7BCAAAQgAAEIQAACEIAABCAAAQhAAAJKQLW5pCa7xcx9rdHRUSMAqiCnBQY1808FQP2s4l+1ig/qPfS+ukWYAwIQgAAEIAABCEAAAhCAAAQgAAEIQAACjUxAfTaqZdBrDQ4O2q2trdLe3m4EOd1jnMTwI2lb3XLMAQEIQAACEIAABCAAAQhAAAIQgAAEIACBRibgaXLqz6GJc5XU66yJiQnbb/jR2dlptv8mMfxI0lYtjTkgAAEIQAACEIAABCAAAQhAAAIQgAAEINDIBHbv3h1p0JtEc/PMfbWtlU6n7V27dpkUwzDDD90GPDo6auoDBs1C9Pxy26qayQEBCEAAAhCAAAQgAAEIQAACEIAABCAAgUYmMDY2ljHorYTm5tf6TAZgIcMPzQS0LMvUBCzVLCROW0xAGnlpM3YIQAACEIAABCAAAQhAAAIQgAAEIAABJTAyMhLboDeO5uY397W2bdtmRxl+aHafph9qnT7PtCOuWUjctlp7kAMCEIAABCAAAQhAAAIQgAAEIAABCEAAAo1MQDMA4xj0xtXc/Oa+1uTkpK1w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tZ4B+N//87/yxe++LI8++Tt56bfbZefkH0VsEbGEP+HAOmiA52Buy2vlwH3nyqKuduneu0UuP/tw2WfvFvnzWX/WyH8vMXYIQAACEIAABCAAgQYhkImJf/pbeel3O2Rn6o/EQQ0QB9WD7jG39bVy4F/OkUXdc2ZMLKfaXFKT3WLmvtbo6KgRAFWQ0wKDmvmnAqB+VvGvWsUH9R56X90iXKvH878ckcvuWS8v/HKkVrtIvyAAgWkkcMjCveWMYxfK+ct7pOd18+Q1iIDTSJ9bQQACEIAABCAAAQhMN4Hnf7lVLrv7h/LCr7ZO9625HwQqSuCQ/faSM477azl/+cE1Hcupz0a1DHqtwcFBu7W1Vdrb240gp3uMkxh+JG2rW45r8XjhVyNy2qpvy5j+dsM7vIw3PjsE4OH85ov10FDrQTMCz3/zIbLyzMNk8evmkQlYiy9w+gQBCEAAAhCAAAQgUDYBExNf+08yNjHVUP/eJ75zCdRhvD+3rVnOf9NiE8sdsX9H2c9INS7gaXLqz6GJc5XU66yJiQnbb/jR2dlptv8mMfxI0lYtjWvt+NOfbDnugw+KZgByQAACEAgSOHRRh5xx/P5y6dt65XWdbdLU5FeC4QUBCEAAAhCAAAQgAIGZTYCYeGbPH72PJuDFcre//8SaxLR79+5Ig94kmptn7qttrXQ6be/atcukGIYZfug24NHRUVMfMGgWoueX21bVzFo7vvz4S/KBtf/H7Za3ud/rJZ+d1D94OARYD426Hs468SBZceqhcvqS/aSleVatvcboDwQgAAEIQAACEIAABBIT+PJ3X5IPfEZjYuKdRo136jnePeukg+Sxj5+b+PmoZsOxsbGMQW8lNDe/1mcyAAsZfmgmoGVZpiZgqWYhcdrWognIqVd/Q374769g8oHJB8VtKW4b+R445qAuOen1i+TqdxxlTEE4IAABCEAAAhCAAAQgUC8ETr3mm/LD57cQDxEP1aUuckxPtzz35Ytr8nEdGRmJbdAbR3Pzm/ta27Zts6MMPzS7T9MPtU6fZ9oR1ywkblutPVhrx15nfDZb58CyRGxfxhuf4cF6yD6yDfw8zG1tluOPWCR3Xf5GOWCfOeYXJRwQgAAEIAABCEAAAhCY6QRs25a9z7zLiYkb+N/7Zh4Zf13G/xrLjf3zNTX5qGoGYByD3riam9/c15qcnDTqliqHmgnY3d0t+sCr80g6nTaGIKUUHyy1rdYfrLXDesPHnS7VYdFLTCt8q435xcSkTBOXo3sXyf3XnSrqKIUAWGtvcvoDAQhAAAIQgAAEIJCEgMb0TSd+gniYeLGu40X7yRuTPB5Vb6PPXyGT3VI1N7/WZ6VSKXu6DD/8xQc9o5Gurq6qAyz1BtYJq7NKv6f486ej/MMBDqyDzHNw+CGL5IHrT5fDFiIAlvqe5XwIQAACEIAABCAAgdokYARATYrh3/3Ev3Uc/9sbb6rJB1Az+3bs2CHlGn6EmftaQ0NDtqYEqhnHrFmzzI2SGH4kbdvRUXvWy9YJt9XkQqBTEIBAbRHoXbxIHvzYWxAAa2ta6A0EIAABCEAAAhCAQBkEjAC4dHUZV6ApBGqfgP3ULTXZye3bt4ca9CbV3Pxan6kB2NLSYhx+JycnDYAkhh9J2zY3N9ccdOt4XQhU+6zLap/Mq29vOy4v5T7nvYfsjwBYc29wOgQBCEAAAhCAAAQgUA4BIwCapBjihXLjBdrXrq5iP31rOY9J1dpqOT5N0tNSfPpnJfU6a2pqym5qapKpqSnRLbpJDD/KaatiY60d1nE3+55T1wQks2757KSCe38fwAMejbseeg89AAGw1l7g9AcCEIAABCAAAQhAoCwCjgB4i6v/Ee8R79VnvGc/XZtZrmrAq2X69DlUM5BK6nVWOp22VWHU/cFhhh/6vdoQ68/08BcQ1M/ltp03b15ZL6dqNLaO1WKQrsKVcf3hs/kbAB6uCxLrgfVgS+9hByEAVuMlzDUhAAEIQAACEIAABPYYASMAalIM8R/xbx3H//aza/bYM1boxqq/eQa9ldDc/FqfNTIyYuteYnXjVaVR0wxV7NPPnmnHggULjAtJErOQYm1rUgBccgMZbmT48Rsvk/HPb/wK/cavt/dgBMCa/GuTTkEAAhCAAAQgAAEIJCXgCIA3Eg8RD9V1PGg/+4mkj0hV2w0PD8v8+fNNmb6tW7car45K6XXW+Pi4rRdWgU8FQN0CrHX5vG29s2fPNqmHKv7FMQspta3uZ661wzrmetx+6tjtBzcr3Jwr5Wbde/hiBMBae4HTHwhAAAIQgAAEIACBsggYAfDYG3ABxgW5rnUR+7lPlvWcVKuxJuIVMvwoVXPza31WKpWy9Qv9T91/29rajBCoaYIqDFar+KBnNFKTGYDHfHRGm4AMfPtT0refyPgL35e5H3wyRvHW82TT88dIj0zJhrtWy/J/oNhrPRdr7f/7m2Xt0c0irzwv1t88HGN9sB6i1kPv4YcgAFbrbz6uCwEIQAACEIAABCCwRwgYAXDJx4gTMEGZ0bpIMRMb+/lP7ZHnq9hNVZtLarJbzNzXGh0dNQKgCnJaYFAz/1QA1M8q/lWr+KDeQ++rW4Rr7bCOvs5Z6J7i7z34M+Bz/5duk7VHp2Td0XfKylj9faOs//GZsmz0ebHe/m1H4Z9B46W/Jc7XLavEPqtVNnz2Vln+dTcTkPlO/Lz3HnkYAmCtvcDpDwQgAAEIQAACEIBAWQSMAKhJMbHiyRLjEeJN4u0aiT/tF24v6zmpVmP12aiWQa81ODhot7a2Snt7uxHkdI9xEsOPpG11y3GtHdbrr61rpbuYEs7PyXir5wzISq7v3iN7EQBr7QVOfyAAAQhAAAIQgAAEyiJgBMCjP0IGIBmAda2L2P9+R1nPSbUae5qc+nNo4lwl9TprYmLC9ht+dHZ2mu2/SQw/krRVS+NaO6yj+hMu9DfK+n97myyT38qqN35R7vS9MAYevlP69puSDXfe5GReeS7Dt14n9lmdsvnxVbL4Vv3+XbLpxSXSkwdF294oy7/u+w1L3vWDjbbKuqM+IysjXlz9X1oja49pzm2U0r7/vdzp9S/0z7+RTS8eG9JHkfHnvytzP/Cvkfz6v/Tx/Hvq1uMgl8j7Z/lsfrxfFt8a5JH9udOXf3P+4rrgg7Kzf3+JlJtfeU6s876Vy/+VZ8U679s5f/E5/Z/wcT3ZN+ch3Mz8tpUwPktC58UwCsz/rde6145eF946i809bz26fD1+GU4e9/zxZ/sfNq/O/HT51kn4eLPLMmyeY4/HXUelnh9XAO096ggEwFp7gdMfCEAAAhCAAAQgAIGyCBgB0CTFJEuMGHh4rfTtp7HoHbLSF9d5/+7P+/f9BZeaWE00RhheYuJjyYs7nPjD+3d9Nn6Oip+C94+Ks32oTCyscXx0XG/ihJA4LD9ODMRLrSJhcY2jE0jkePPi2BLidSfmcuPhgP4ggeuEx0u5ekJY3JaZh9jxti9+Nxw789Zq1PqIjuXz4/Y48Zz94tqynpNqNd69e3ekQW8Szc0z99W2Vjqdtnft2mVSDMMMP3Qb8OjoqKkPGDQL0fPLbatqZq0d1pHXJC522f/lT7gC0R3ZLbj2G2X9T86SZd5Df0vWhCH/fH0xHSs9Kj6d+61MPwYe+ax5MZiHwdderFMcAUqv/dg1svg2b+uyex0jHN3gCIeZIqbvlE0/UwHPfSlmvvf6Gfw+aBrhtjcC2T9mr2te3AfInLzrOu29l9v48487LyJz36j++/vrv783LhFJ/cZ5QfuLs972kcxLJOc+F16W/Uvl/T8uML/O9btSUzKnVRzR7aFC8+X2X0Xfk74gdwbNU0x/VADMvU64CUXUvNjirBOt2+dbF7dcJ/bZeu3g/ObOV2nc3fHrXxZ+Th5X/YsiZ5z55zt/eYiMp5plzmjuOhYr+vxi43DWizf/W2XdkbfLSh/vzF9agXVZ2vij1l34972vPxIBsNZe4PQHAhCAAAQgAAEIQKAsAo4AuCq5CUhEnBL+73JLJHC+F09ExbFdvnjSiZPdZIlM3BY3rnXjJnP/Tl887baXkHhT44+Q8YXrALaE98+9rxs/i4k9J/Lim6B5peG3V0TcmROHOnGln5OJP714PTReCuoGXpwejLvc74NxXux4W+Mqb36C82aLhMWdHqccHaG0uC0s/rZfvLOs56RajcfGxjIGvZXQ3Pxan8kALGT4oZmAlmWZmoClmoXEaVuTJiBHXO0Kxp6Q4iW0xfh82/Xuy+PqrFB3wWWyc9VfihhB5BmxzlFhT3+BYcvAo3dL316/cUQVI3D8rWz62XHS84qe901XqNL7v8v3fbZ9/1c+ZYShzY/57pf5Rc3Jsv6nZ8syfXFlrq9C3F3St3CrrDviU66Akju+/i9fJj3v/4JPwAyO/12y6aXjpGfLM07WXOZ+rqD3k7NlWWvg+rd91HAZf/4xmfu+f83jO/DoXc5viY78tKzMuZ4+2P77O3y6Xtkqsl+nDJtxez93xnvUjq0iCztF9F7v/1en/QoVAA9wvgu5vzcfHv+u55+RFw8+TpYF5svhrS9n7advvMr4xM+7AqCvv2Y9qEj3MVn+YKH1c7KsV27mOiokOuvDeVF513uXbHpUZLG3fm5Vpm2yYe3HZPnXw87XF6izHh3unvCZ7Z9Zfxnu0eMx87PXlIy3irzov9+Kyw1XZx6c/vZ/+ZMOo8dE+vL6586frz/O+SIb1l7vCtVRz1v4es5bHw+LLDbrMsn4g+ut8Ofeo1+PAFitv/m4LgQgAAEIQAACEIDAHiFgBMCjrgmJR2LEw0Zo0vjXjb28eMyNZ02ihfzfnPg0Ez9k4lM33tSEDxPHOvFBNo79tKzUeMnEQyrcXS2Lb82Ph7JxbaF4Piz+DsYdgfaZOCwbv/R/xY2BfPGs09+pyHgtM+61E/L2VRpTXeXscIuIh8319i4UL3rz4/DrComH5xidIasnePFiuJ5gS/9XLpee933B4e2Pf02c7NMrYsfbxfUIsU+W9Y8ulh+c48bXoespIv7NiZ8Lr1f7Z3ftkeer2E1HRkZiG/TG0dz85r7Wtm3b7CjDD83u0/RDrdPnmXbENQuJ21ZrD9baYR1xZWJTALHenX3YVm5wBBwVYZZNyLpf/qX0Hfx/ZdWJf+dssbX/Vja9rA/mo44oZR4op70R1875hs+Uw/f9ud9w+3eyrH/yHFkmv3ZEo7Airas/5opE1zsC1IoPZV/GXv9KLsL5t9k+nvvN/CKmqv6vOlDEG5fobz7uyYqOYfe70OmXeempkBRpwpLl+529z5Y+eUYsj8et14t9TptseOwPctTZufcX9/qOALgh1vXn/r/jxD5H/0K5Uhbf4vyGoX/g0464pX85Gd7LsiLrG/7OEQD94wvyjyp6e5vOk96r2Pj9KdPueNd+VJY/ZMnAI9eLnPup7JZvIzD7uIetD3c9GO43uwKeJ3Ie/klHIBb9C/Ac6Vr/jMg5x4kU5GFJRiQ9/GlZmLc+858P53wVAJ1xRJrQmPnNnY9iJjBJxl+KCU7vMUcjANbaC5z+QAACEIAABCAAAQiURcAIgEdeXYYJiBM/LNuhsZobL5p4rE2+Y5IEJD+e0nP98a8bHzmJDBtEwuKlBPFBbvzgxtNe8komXnL778XZwfjVS/LwxS/9X/HFibpV2XzWRJ2o+M6NIw2jkXxeIfHwwCN3uwKgpydEmTo68XpGZxA3fk+5ukFevOrGoW48WDge8vXbP19x4+0kekSIvlAJ01b7pbvLek6q1VgzAOMY9MbV3Pzmvtbk5KSqLabmn2YCdnd3iz7w6jySTqeNIUgpxQdLbav1B2vtsHqvSJ4BaC3PinJLP2cEoYFH75U+eVqsf9pLdl67r7z4mY/I8odEjCh17YEy/OgVThabeeGcL5tePl56tjwt1tn/kM0Au0hfmK6o1afCYra9PKcC4obw39Bc9GFfu/XSv+4OV2z5iCx/IOZvcPJ+A/Fu2fRzt4/60Of9fJms36gv/Kedl7hd7HzV497tG7cKn1GKvsPHvMyMQNcuG1yeuZwPFHnuESfrTfsXxi8vwy7L31y/z5b1G891BFYV91QANPwmZN3hn3AFwPz5zuGx+kZHlFxbmPfAY/dK38IRWaeiW8EMSN9vhPQvQTP+J0Qu9fP2fkMV5B423yHr7bYbHKHt0Q87wqdZp7pur5Mt7/ics5bNvNoy8NjnpG/vLB+TAfiV22XtkglZ1/txWWnGr9e6whUYffPXt97JGDTni2z4zHWOABj1Gy99jjRztfcTvt9AFcrQSzj+uPxtW3qXLEEArLUXOP2BAAQgAAEIQAACECiLgBEANSkmNF6Kt2MmGN/0r7td1h78B1n1hlHpe/l4kQLxgRcPmPjO/Pv/aVmYE1+68Y4bT89RYcuN13J3UBWOd7NxiBufZ8brxrOZODCQAWjipbac+MWM75hXnXguGE+FxRdufGq0gJtFnPaaFKFxY3jGouGhsddSTTwplAHnxEFdJh628vSJnHjL1QsMQ1e/iIrHnPXgxr8a6xfTK0LWTyI9wp3nnPi+4Pjj7eC0X763rOekWo31+Stksluq5ubX+qxUKmVPl+GHv/igZzTS1dVVLW6Jr2v1fiihCYjzZPcP3CFrl7zqCCCy3IhIXes/LItvPt88iPLoh2TxzcHzvMynC7Li2tm6r1O/1xeQK0TpQ+k9kSs+7AqIzvXCi7Q61zMP/8r10j/wGbdvn4g0Byle7NUZR0akzCsOG+yvc77TB82+Cysm63AyomFm3GHn+ccj2TYZcfU6WS4OF/OC8O634grzXWThUCO4Ku9cXmIErAWOGHazZgAG+bn91r8clt6bb55i2qtId52TgRlhbjLw2N+5L3Pf/BYrurta/+JZYNb5uDu/uddPyj3QTu+zfMKMT3T8PX9w/nKQ8OuHrX8joho+Ab6Z5yVgRuN7eje7z0tGbAzjHMo16fjjFzvuXXIsAmDiNy0NIQABCEAAAhCAAARqkYARAA+/IrEJiIn3AnGQxjtv367xmRPDHbXZiU+D5+XEM26868RwI258nRv3OvFZ0NjSFbMKxVNufOjEjOsDcVpE/O1dz8RhGuNdK8sfdM1JvDjxUZG+cxZExGfZOCMvrizYH6dd/HjIi4Oelhd7jpdlrcouOv534rcwhiHxratv5MXtMePtRHpEzjoIeWK85Kli8XPg5/bPP1eLj5/x2dixY4eUa/gRZu5rDQ0N2ZoSqGYcs2bNMjdKYviRtG1HR0fNQbcOu7y8Pq25yRWNLpfFN10gm/7jSBn+zCqj5A88/nnpk6fEOuvrzv/v/StZdYI+WN6h55+Q57A7/tzDMlczpvzHRSpqHSTDj+p9orrsXK/Lbd+/bq0jAB62RlYmHqXbxy3OOPKP5bL+qfNkmXhjy+1D+G3dNjuirpnLxxuPGNYiG55rl2U9gw5Ll4v4mYV9F9qRYF9zxyJ5/IJjDVzU9E//cnDmP+qIvRb8zHPWWdiVk3IPGXPHz5y5Nhz/Sl7U8Uj4+stbY3nPQ3Y9aq+d8zUDsNKMko4//oPRe+xxCIDxcXEmBCAAAQhAAAIQgMAMIGAEQJMUU8aRE3+JiQ+71jtxq/n3vxu75cdXufd0YoVmCY2H/ae6MUdO61Qw1s6NKXsif156jOf1M3v/kQIxd1jsW+Se4moJefpBdBzY4/tRUX56biyGEXF7zHg7XI9wr+n3h/XPTcxrl7pa7f/4fKlNpuX87du3hxr0JtXc/FqfqQHY0tJiHH4nJyfNgJIYfiRt29wcnfkzLXRDbmId+sHELsBOyvEFsukXS6Xrue/I3KGlRqBad9hqs2W0/77Pui+7UenzhLlLfui73wpHAFSh520PilhvdsS01inZcMc1zm8YvFTaFVfKzusOEtH7qDjod8P1XIAuvsqIhEYMu+SHzv2N2NIvy78WdPeN+9kZX8+WjY4olHff5bL+6bfLsh3ez4udr/cNjjvK1cc5zwiAhpvbTkQ2P/JBJxMyjEuAQ7gLb7Yf2etbIqtvFvvcBeb66/ZRfiqgOvOZmR8VO4+/O98F+OO3uAJgYd4D3/17Zwtw5rrB8efycc7XxRuyLjLzkZy7s050nE/JwqfOk6M25/KWRy+Tdd13OucceluuG++64PfuejCCcP667zfnS/76Dqyrgce/4DAK3C+7/oLjTT7+6PWROy+9x52AALinXtTcFwIQgAAEIAABCECgKgQcAfDy5C7A/jhJEzy+vZfsvO6v5EUvnjXxlci6QzfKwpy4MSQeNfGU7si6TBbfGDdedePuJc2h7YrHFf745Z5srX0vPjH9b8+JX5z4yb3fr504fY5mLYbFd268OuzFr+51i8VFpt8qAIbFnTkuwG4cZES0e6THxFG6a6yAbpDT3q0Nb+K05mycHZxXo1e48VHMeLu4HuHqH/74Oo7uEdL/UH3Ed579H1+oyvNT7kW1HJ8m6WkpPv2zknqdNTU1ZTc1NcnU1JToFt0khh/ltFWxsdYO65BLs13yMoy9b2J+HvjeF6VPNsqq7UfKWs2eeuuDzhUuvlp2XrevvPjIH+Socw+S4UculcU3+giooOWJa9rG3G+FbPrPpWJ+Q3H8XY4LkjneLOufebuTaXfcXU4WYbB/H79V7HPbZMPt1zgZaOb+rmj4XhXQ3Mzuksbn9kcFQH1jisG7AAAgAElEQVToM/1x77/iatn5EXdsmploixgeRry51alxF7zfRb42OTyC/XP4GHHV7b8jqv7BYaDjce9vhFEVCU0NQOf65jttFzne/OuLneW8bvO+0qf17Q651cmgVDeq737ReRF79/eNr/9+V3D1+EfxNvOkImNwPXjj9zF/64is/96h8oOX2mWtf25D5j/D3dffnPly10NmHXr9M7z2lRfv+Jl0XXekDPv6b8YrG2WdLM2O28fTeam7jLzrZca3UeTckPlTAVDvoY9J2PrQ64cxyuHpZ+Q8b4nHH/N56D1+KQJgrb3A6Q8EIAABCEAAAhCAQFkEjACoSTFh8WUJ8aOJhTRO+1G7rH3Tq754yfl3uzwSiA0i41lfnBT3/lHxXzCmiLieiSOM2OaPv534LyNi+eIXJ+6byMa77v3naAzvxeru+Jz2syPnyAh1Xszq61+mT4Hr5cdPDl8TM7vxsBMXadJMVLzpdsfPI4yhJih5om1Grygh3i6qR7jX9zSOqPg+ZrxWSO+w//OLZT0n1WqsBrxapk+fQzUDqaReZ6XTaVsVRt0fHGb4od+rDbH+TA9/AUH9XG7befPmVYtb4utah3zAaZtxAXIvVcLn/vvvMllN46nZIpv/yXmATfuLnZfdlmHpWShZISlzP+fnJrvuzK+5LsDeA3WwzNHv3+ruJdWMwq/ebV4emx/5gCy+wXMB8vr7Jln/7N/IMvml89Ix9z9V1j/zDlnWOizrFt/iurzmjq///qul5713uRlu+sQFx3+R08ffP+kIgDk/d6+v9zz2s64rrifedMn4cy6LAN+B731J+hYOh/AI3t/h06XXec+/ZPn4r2deVAeLPPttmXvJj5zeed9F3D873xHXN39RdMl4apfMaX3V6af3mxp3rjfcfpUsfyC3vwPf/7L07e3nH8ZT764iozsvnliXs95c5v75N31qlw23X+2Iu2Hr8xO3Of2O4GX653EPuV9X1Hh7XpXN0iVd3tr28XfW/quB9eWOT3bJeOtsEV9/vGcljJ/j0hVYz7p2ffyzP18hmza9wXl29BnR8SQef7znv/eEExEAE79paQgBCEAAAhCAAAQgUIsEHAHw0rLiYTMuN17RmHiO7g7LxLdObHDU9mGRRe3yYox4Jize7b/vVjnjX2/NllryxzNu/GbaeQkmbkyYiakLxPfZGMWNtXzxjoldNcbzxbuZGMiL5TLj7xLxxyeuHpAX75vrh8Xv2Xho4Ltfkr4ON7YMxNPZeFbPd2LHLn88nIk3d+XEj/1fvU3O+LHLMMgjyNCvJ+TMZynxtiVO7K/9yI+fM3qFX08Ii+8Ljt+LH4P6SO5n+z+/VIuPn9HfPINe7WC5mptf67NGRkZs3UusbryqNGqaoYp9+tkz7ViwYIFxIUliFlKsbU0KgD3vi/JqiP/9e/qNCDVHdsmGT1/pCjRuxtj3viJ9i1RN1ZfGnU5GX6aW6cWOiKHimnlBZmuv9t9/j6w9draM64P83n9xvTROdUS+VpHND7/PebmZ67nXCbm/2BfLps1vkB792e1XyvKvevc/VdY/p9dScfBmnxtt0LvCba99fOvXfJ4e3nXD2w+4447X/6ias864zMvMCIAh513ULzs/6gqAHid3PowoGNXOxy3s+l7/RYLjc7mZl1R2Pr35yp2XQrV0o+ZFRLz15F8XH18t9nnteesrWPs0KffMeIPz7PLVYrybH3mfLP5Y7vpwxv2qrOu52XXrdX/ua2fWgDsPzvlSdBxF17V3/UB/k44/Tg3Z3qUnIQDW5F+bdAoCEIAABCAAAQhAICkBIwAe8v7i3pBFvfO8+CY/buj/qhPbmtgqGDf4r/vJ1SahITrumJ0fV3txQU687cbNGrMtudN10S3k/Rl+vtfvYH+c7zUJIjeO9s7PxD8FxqPxh3O+7o7yx+nZeLB4PKvxpsPdxLQZ3SD7fY8vns3Mg7Lyc/Hiz+D3mlCk+sP2gF4RO97Wfni6Q1g86eoY/vuGxfdRHqglfG9v+krSR6Sq7YaHh2X+/PmmTN/WrVuNV0el9DprfHzc1gurwKcCoG4B1rp83rbe2bNnm9RDFf/imIWU2lb3M9faYfV49hjem8frYSmf9aE7UczD1XOTa7jhugR/9V5XyPtHRwTJHPrz9zjtfv9Tsc70lLns/Qe+v86Ih+PPatsn3DeWyMD3BxxRMefw39tI5Jnz9VO/24+cJua+X/Mk85zzs+29seXPnNMvb0z5vPq/+jn3Re9vqyLpFU5NQqPoFeLt8OkKjN9p4ba/eJUrAPr64n4X6QKc4V3g+hersNgjczJzmtvf/DnwxlXa+gmdFyPkfliWf83H5xNrxD4vykVb5/5GWenyjL6mcg/vn9cmO6feeMPWdpa/004FwOz9vfkJW7/hfcuugs0Pr5TFN+Su31LHU+r5OeupwHrsXXoyAmCtvcDpDwQgAAEIQAACEIBAWQSMALj4fXnxYzCeLP5ZhZ53yrLWkHjPi2WKxZ+f+LiJeZyYICRedH8eHHDe+cXiQXOB/PjZi1+y1/fHeNn+ZGMgL/bPxi+ZOPH3P5V1cqL0LfLuExb/ZvUA59zsnXNj7dz4KDd+ceI1J2YO6A0XX2tiZSdRyY0vI+LKzQ/3yeIbsvFnWEyVidWK8Q3TNyLvG4j/Yl1bg9o4ekJ2PPbmgbKek2o11kS8QoYfpWpufq3PSqVStn6h/6n7b1tbmxECNU1QhcFqFR/0jEZqMgPw4EuqNZdcFwIQqCMCvW84BQGwjuaToUAAAhCAAAQgAAEI6M5fW5p6+kABgTIInCbrn3uXHLX5WzL3Yk1cquRRmWvbv7yvkp2q2LVUm0tqslvM3NcaHR01AqAKclpgUDP/VADUzyr+Vav4oN5D76tbhGvtsA56b7ZLcYuMei04P9rEQRnBBz5RJh8zcH30nrgMAbDWXuD0BwIQgAAEIAABCECgLAJGAPSSYojfiN8Sxm8D/3y/9MlPxHrL/RXXVzLXPuP+xPNj/8rXr7KemMo21pp/1TLotQYHB+3W1lZpb283gpzuMU5i+JG0rW45rrXDOvDiWusS/YEABGqQQO9Jb0IArMF5oUsQgAAEIAABCEAAAskJGAHwoPckvwAtIWAIXCKbfv1G6TH/PyTrDrzeLY1WCTzlX9v+daYWViU6VLFreJqc+nNo4lwl9TprYmLC9ht+dHZ2mu2/SQw/krRVS+NaO6wDLopv9lFCkck4pgKhphZFi6sWKl5ayHSCdvBmfZTzXPa+8c0IgLX2Aqc/EIAABCAAAQhAAAJlEXAEwIsrYAJCvEm8Wbvxpv3rB8p6TqrVePfu3ZEGvUk0N8/cV9ta6XTa3rVrl0kxDDP80G3Ao6Ojpj5g0CxEzy+3raqZtXZY+1/oEwAt1/7cW7h8FmP/DQ9HOGI9NPJ66D35NATAWnuB0x8IQAACEIAABCAAgbIIGAHwwBWuAEi808jxTj3Hu/ZvHirrOalW47GxsYxBbyU0N7/WZzIACxl+aCagZVmmJmCpZiFx2takCcj+F1RrLrkuBCBQRwR6Tz4dAbCO5pOhQAACEIAABCAAAQi4JiAHXAgKCNQ1Afu3X6/J8Y2MjMQ26I2jufnNfa1t27bZUYYfmt2n6Ydap88z7YhrFhK3rdYerLXD+ut3O13yMrzM//AZHm7GH+uB58F9H/QuOwMBsNZe4PQHAhCAAAQgAAEIQKAsAiYDcP/ziYfRA5wdb3Ua/9q/+0ZZz0m1GmsGYByD3riam9/c15qcnDTqliqHmgnY3d1tbL/VeSSdThtDkFKKD5baVusP1tphLfrbWusS/YEABGqQQO+yMxEAa3Be6BIEIAABCEAAAhCAQHICRgD0kmKSX4aWEKhpAvbvv1mT/dPnr5DJbqmam1/rs1KplD1dhh/+4oOe0UhXV1fNQbcWvpNqpVQrrd1qpeW4VjCvFZ3Xw990ljxw/ely2MK9TKkEDghAAAIQgAAEIAABCMx0AkYANEkxuFHiDlq/rqf2lm/V5KOqmX07duyQcg0/wsx9raGhIVtTAtWMY9asWeZGSQw/krbt6OioOejWfn/Dc16/zzl/j/H3eMWe76Pfcq7cf92pcsh+CIA19yKnQxCAAAQgAAEIQAACiQg4AuA7iZv+P3tvG2PJdd75nWq7N+l2v0gt98v0MNL6ZRl5vfZytDC5QpCEmGBXWmdEh8QazFomjACGRqI/xUiQkQFGyxAxmS8K8sEUx9gPAWjvgjBA2dQgsWKEIJAXQbStGVnZwGAsG+loem53z51t9b3u645vtoLn3Kp7T1WdU3WqblXf212/CwzI7q5TVed33qr+9znPn/em2t6b5jEOJfyL36k0PpoudHR0ZDXoraq5mVqfzgG4srKiHX77/b6uSxXDj6pll5aWmuZX+vwf+bu/pB59/y8j99/Y9Yj/jtyP4AAH+oGMgw+v/ZD65H/4rPpvf+XfV3/r6oeIACw901IAAhCAAAQgAAEIQGAeCYgA+MNP/Cfq0XGP9z/efy+lLvLh9VX16E/++3kcfjodnwTpSSo++W+del0wGAzChYUFNRgMlGzRrWL4MU1ZERvn7fMPP/uy+oP/9dvzdlvcDwQgMEcEfuaJj6t/7x99Wv2n//gT6uoPr8zRnXErEIAABCAAAQhAAAIQmI7AP/zF/0r9wf9yb7qTUBoCc0rgZ679hHr/d//rubw7MeCVNH0ixIsZSJ16XTAcDkNRGGV/sM3wQ34vNsTyN/mYCQTl52nLbmxszB303/zn/5O6eesrE6U7zn0QR8Dx8yhHIjwMVyR4tK0/PPPsp9ULz11Xn37yb6qVpcW5m8e4IQhAAAIQgAAEIAABCFQl8Jv//A/Uzf/iN3jfGbvg8r53md73nnn2Z9Xv/Xefqzo8Gi0n+lts0FuH5mZqfUGn0wllL7G48YrSKGGGIvbJz7Fpx87OjnYhqWIWUlR2HgXAf/2vQ/X3n/nP1R9++/8yzEDiNjZssPWv+HlsCw4P+kNLxsPf+YkfVT/7j59Tn//MT6uPba+phQUMQBpdBTk5BCAAAQhAAAIQgMC5Ehi9E/9n6g+//d3IDIT34REB3v8v+vv/3/mJH9Hvcv/N5/7dcx1Tvhd78OCB2tra0mn6Dg4OtFdHXXpdcHx8HMqJReATAVC2AEtevnhb7/Lysg49FPHPxyykbFnZzzyPnz/6k++qT/3CS+rRseRFJPvnpc7+Sfviel0iK+2H11fUL/zSP1G//NzfV3/7Yxvqbyz+wDxOYdwTBCAAAQhAAAIQgAAEpiLwR3/yZ+pTv/BfjnIBlnhe5v0Z/WBe+4vk/vuFX/qP1S8/90n1xI/PnyGtDFgJxMsz/CiruZlaX9Dr9UL5hfwT99+1tTUtBEqYoAiDTSUfjI1G5jECMJ4l//Dbf6Ze/LXX1R/d+4DkpyQ/vZTJTzF1KWdq85MS+ffMp9Uv/OzPqJ/42Ib6NxD/pnqopDAEIAABCEAAAhCAwHwTGL0T/4b6o2//Ge9DmGJeaF3kJz/+N9XPPvOP5v5dTrS5qia7Rea+Qbfb1QKgCHKSYFAi/0QAlJ9F/Gsq+aBcQ64rW4Tn+fP//vX/p974rf9R/e7/8L+re//Hd9W/OumPJr74G5BYGOPnUaQkPOgfl2x8fHhtRT3+tz6mfvTfflzt/tjj6ld+7u9q0w8i/+Z55ubeIAABCEAAAhCAAATqIpB4J/6Xf67+1fEJ78O8/1+I9/8Pf2hNPf7jH71Q73Lis9GUQW+wt7cXrq6uqvX1dS3IyR7jKoYfVcvKlmM+EIAABCAAAQhAAAIQgAAEIAABCEAAAhBoM4FYkxN/Dgmcq1OvC05OTkLT8GN7e1tv/61i+FGlrFga84EABCAAAQhAAAIQgAAEIAABCEAAAhCAQJsJnJ2dOQ16q2husbmvlA2Gw2F4enqqQwxthh+yDbjb7er8gGmzEDl+2rKiZvKBAAQgAAEIQAACEIAABCAAAQhAAAIQgECbCTx69Ghs0FuH5mZqfToCMM/wQyIBgyDQOQHLmoX4lJ1nE5A2dzrqDgEIQAACEIAABCAAAQhAAAIQgAAEIHB+BDqdjrdBr4/mZpr7BoeHh6HL8EOi+yT8UPL0xaYdvmYhvmUl9yAfCEAAAhCAAAQgAAEIQAACEIAABCAAAQi0mYBEAPoY9Ppqbqa5b9Dv98XSVuf8k0jA3d1dFYahEueR4XCoDUHKJB8sW1byD/KBAAQgAAEIQAACEIAABCAAAQhAAAIQgECbCYimlmeyW1ZzM7W+oNfrhedl+GEmH4yNRq5cudLmtqXuEIAABCAAAQhAAAIQgAAEIAABCEAAAhDQPhsPHz5U0xp+2Mx9g/39/VBCAsWMY3FxUV+oiuFH1bKbm5s0MQQgAAEIQAACEIAABCAAAQhAAAIQgAAEWk3g6OjIatBbVXMztT6dA3BlZUU7/Pb7fQ26iuFH1bJLS0utblwqDwEIQAACEIAABCAAAQhAAAIQgAAEIAABSccnQXqSik/+W6deFwwGg3BhYUENBgMlW3SrGH5MU1bERj4QgAAEIAABCEAAAhCAAAQgAAEIQAACEGgzATHglTR9kutPzEDq1OuC4XAYisIo+4Nthh/ye7Ehlr/Jx0wgKD9PW3ZjY6PNbUvdIQABCEAAAhCAAAQgAAEIQAACEIAABCCg9bfYoLcOzc3U+oJOpxPKXmJx4xWlUcIMReyTn2PTjp2dHe1CUsUspKgsAiA9HAIQgAAEIAABCEAAAhCAAAQgAAEIQKDtBB48eKC2trZ0mr6DgwPt1VGXXhccHx+HcmIR+EQAlC3Akpcv3ta7vLysQw9F/PMxCylbVvYz84EABCAAAQhAAAIQgAAEIAABCEAAAhCAQJsJSCBenuFHWc3N1PqCXq8Xyi/kn7j/rq2taSFQwgRFGGwq+WBsNEIEYJu7NnWHAAQgAAEIQAACEIAABCAAAQhAAAIQEAKizVU12S0y9w263a4WAEWQkwSDEvknAqD8LOJfU8kH5RpyXdkizAcCEIAABCAAAQhAAAIQgAAEIAABCEAAAm0mID4bTRn0Bnt7e+Hq6qpaX1/XgpzsMa5i+FG1rGw55gMBCEAAAhCAAAQgAAEIQAACEIAABCAAgTYTiDU58eeQwLk69brg5OQkNA0/tre39fbfKoYfVcqKpTEfCEAAAhCAAAQgAAEIQAACEIAABCAAAQi0mcDZ2ZnToLeK5hab+0rZYDgchqenpzrE0Gb4IduAu92uzg+YNguR46ctK2omHwhAAAIQgAAEIAABCEAAAhCAAAQgAAEItJnAo0ePxga9dWhuptanIwDzDD8kEjAIAp0TsKxZiE9ZTEDa3LWpOwQgAAEIQAACEIAABCAAAQhAAAIQgIAQ6HQ63ga9Ppqbae4bHB4ehi7DD4nuk/BDydMXm3b4moX4lpXcg3wgAAEIQAACEIAABCAAAQhAAAIQgAAEINBmAhIB6GPQ66u5mea+Qb/fDwWuKIcSCbi7u6vCMFTiPDIcDrUhSJnkg2XLSv5BPhCAAAQgAAEIQAACEIAABCAAAQhAAAIQaDMB0dTyTHbLam6m1hf0er3wvAw/zOSDsdHIlStX2ty21B0CEIAABCAAAQhAAAIQgAAEIAABCEAAAtpn4+HDh2paww+buW+wv78fSkigmHEsLi7qC1Ux/KhadnNzkyaGAAQgAAEIQAACEIAABCAAAQhAAAIQgECrCRwdHVkNeqtqbqbWp3MArqysaIfffr+vQVcx/KhadmlpqdWNS+UhAAEIQAACEIAABCAAAQhAAAIQgAAEICDp+CRIT1LxyX/r1OuCwWAQLiwsqMFgoGSLbhXDj2nKitjIBwIQgAAEIAABCEAAAhCAAAQgAAEIQAACbSYgBrySpk9y/YkZSJ16XTAcDkNRGGV/sM3wQ34vNsTyN/mYCQTl52nLbmxstLltqXvDBL773e82fAVODwEIQAACEIAABCAAAQhAAAJtIPBjP/ZjbagmdZwhAdHfYoPeOjQ3U+sLOp1OKHuJxY1XlEYJMxSxT36OTTt2dna0C0kVs5CisgiAM+xZLbg0AmALGpkqQgACEIAABCAAAQhAAAIQOAcCCIDnALnll3jw4IHa2trSafoODg60V0ddel1wfHwcyolF4BMBULYAS16+eFvv8vKyDj0U8c/HLKRsWdnPzAcCTRFAAGyKLOeFAAQgAAEIQAACEIAABCDQLgIIgO1q71nUVgLx8gw/ympuptYX9Hq9UH4h/8T9d21tTQuBEiYowmBTyQdjoxEiAGfRpdpzTQTA9rQ1NYUABCAAAQhAAAIQgAAEINAkAQTAJulybiEg2lxVk90ic9+g2+1qAVAEOUkwKJF/IgDKzyL+NZV8UK4h15Utwnwg0BQBBMCmyHJeCEAAAhCAAAQgAAEIQAAC7SKAANiu9p5FbcVnoymD3mBvby9cXV1V6+vrWpCTPcZVDD+qlpUtx3wg0BQBBMCmyHJeCEAAAhCAAAQgAAEIQAAC7SKAANiu9p5FbWNNTvw5JHCuTr0uODk5CU3Dj+3tbb39t4rhR5WyYmnMBwJNEUAAbIos54UABCAAAQhAAAIQgAAEINAuAgiA7WrvWdT27OzMadBbRXOLzX2lbDAcDsPT01MdYmgz/JBtwN1uV+cHTJuFyPHTlhU1kw8EmiKAANgUWc4LAQhAAAIQgAAEIAABCECgXQQQANvV3rOo7aNHj8YGvXVobqbWpyMA8ww/JBIwCAKdE7CsWYhPWUxAZtGl2nNNBMD2tDU1hQAEIAABCEAAAhCAAAQg0CQBBMAm6XJuIdDpdLwNen00N9PcNzg8PAxdhh8S3Sfhh5KnLzbt8DUL8S0ruQf5QKApAgiATZHlvBCAAAQgAAEIQAACEIAABNpFAAGwXe09i9pKBKCPQa+v5maa+wb9fj+USolyKJGAu7u7KgxDJc4jw+FQG4KUST5YtqzkH+QDgaYIIAA2RZbzQgACEIAABCAAAQhAAAIQaBcBBMB2tfcsaiuaWp7JblnNzdT6gl6vF56X4YeZfDA2Grly5cosmHLNlhBAAGxJQ1NNCEAAAhCAAAQgAAEIQAACDRNAAGwYMKfXPhsPHz5U0xp+2Mx9g/39/VBCAsWMY3FxUV+oiuFH1bKbm5s0MQQaI4AA2BhaTgwBCEAAAhCAAAQgAAEIQKBVBBAAW9XcM6ns0dGR1aC3quZman06B+DKyop2+O33+7qCVQw/qpZdWlqaCVQu2g4CCIDtaGdqCQEIQAACEIAABCAAAQhAoGkCCIBNE+b8ko5PgvQkFZ/8t069LhgMBuHCwoIaDAZKtuhWMfyYpqyIjXwg0BQBBMCmyHJeCEAAAhCAAAQgAAEIQAAC7SKAANiu9p5FbcWAV9L0Sa4/MQOpU68LhsNhKAqj7A+2GX7I78WGWP4mHzOBoPw8bdmNjY1ZMOWaLSGAANiShqaaEIAABCAAAQhAAAIQgAAEGiaAANgwYE6v9bfYoLcOzc3U+oJOpxPKXmJx4xWlUcIMReyTn2PTjp2dHe1CUsUspKgsAiA9vEkCCIBN0uXcEIAABCAAAQhAAAIQgAAE2kMAAbA9bT2rmj548EBtbW3pNH0HBwfaq6MuvS44Pj4O5cQi8IkAKFuAJS9fvK13eXlZhx6K+OdjFlK2rOxn5gOBpgggADZFlvNCAAIQmHMC3XfVay/eVndTt3nj5bfUCx+f83s/h9v74LefVy+9c0O98tYL6vGc6x2/95q6+ZU0RaXq4Xis3n31prp975q6+fotdX202cTrM7qvq4X373UyDoIABCAAAQh4EkAA9ATFYZUJSCBenuFHWc3N1PqCXq8Xyi/kn7j/rq2taSFQwgRFGGwq+WBsNEIEYOV+QUEPAgiAHpA4BAIQgMBlI/Cnb6rnv3RHXfvCbXXr6Q+NaxeLWfWIVxcbWjkBUCUFOgffckQi8U/dVLe/eF1NWsnvLAiAfpw4CgIQgAAE6iWAAFgvT86WJSDaXFWT3SJz36Db7WoBUAQ5STAokX8iAMrPIv41lXxQriHXlS3CfCDQFAEEwKbIcl4IQAAC80rgA/Xm8y+pO8+8ot76rCW2rfuuevfourpOFKBXA46EtpQAqJTyFRC9LlLhIATACtAoAgEIQAACUxNAAJwaIScoICA+G00Z9AZ7e3vh6uqqWl9f14Kc7DGuYvhRtaxsOeYDgaYIIAA2RZbzQgACEJhXAgUCoHnbUSSbrSaT6MF4m2ryqHR0oYq2HF99+S311B/L9tr4ePs225GANjln8nzRNT9qipg+vxvV/f4XbqvPqzeMrbvZLba+AppLAEz+vgFGtraJRF37tuQRZyVc95JRhZq1x+9U+ppPVItOnNeRwX1BAAIQgMD0BBAAp2fIGfIJxJqc+HNI4Fydel1wcnISmoYf29vbevtvFcOPKmXF0pgPBJoigADYFFnOCwEIQGBeCVTPKyc1GglzpmAm5/uaeuyLRq68SOxT5hZjI+fgZIuxbZur5XeW82VEq/H5TUFxJPipcV7DSPxUKrH92RatV78AWCOjSIhLbtX+QL356vfUZ6Ltwq77z/4+ZpJu05vq/U9Otohnhc7ptijP6+jgviAAAQhAYDoCCIDT8aN0MYGzszOnQW8VzS0295WywXA4DE9PT3WIoc3wQ7YBd7tdnR8wbRYix09bVtRMPhBoigACYFNkOS8EIACBOSZgNQApNprwzxFoicYzIgBNk5GMIKXFrftZ04v071M/6/N8Q6lr9+4qiTLU18icaxIBaOY+zB6n1LQCoC2qLtkjqjMqPnfO/afbIWJ07Ym7SsWCX6atHNyU6/dz3Pe5NQhAAAIQaJQAAmCjeDm5UurRo0djg946NDdT69MRgHmGHxIJGASBzglY1izEpywmIPTxJgkgADZJl3NDAAIQmHcCk4i4yZ06hMBYNHTkDkxv2dXnM7eI5gqAkxx6TnErXT7x806VEfEAACAASURBVEhMk4i15+7fVC+p0dbgkSj4pGGikScA3kk4904jALqE0roYjbf4uvI4qjwBM8lA35N6Rd2++vaElRYF1cRB2CXKKtu263nv89wfBCAAAQg0SQABsEm6nFsIdDodb4NeH83NNPcNDg8PQ5fhh0T3Sfih5OmLTTt8zUJ8y0ruQT4QaIoAAmBTZDkvBCAAgQtIwCnyxduGLfn6rFtv3dt4x9F5EZ701lJ3dFtavDPFJ6XefP5tdfX1W+r60US80vnuIjFwdLmmBMC7qcZOiag1M9I1SeVIVCp5zTwBc8L4E+pbr95U9599S72w+a567cX31ZOv31Kf+E5KOHUKgNF9pPIHXsCezy1DAAIQgEBNBBAAawLJaZwEJALQx6DXV3MzzX2Dfr8fypVFOZRIwN3dXRWGoRLnkeFwqA1ByiQfLFtW8g/ygUBTBBAAmyLLeSEAAQhcRAL2vG7ZvH+TutndbhsQAC0RhOMIv2fvq5tfvRpF+sV5/26rq1+NxK2xo3FTAmDWBdhs/boZZXtWHMk5EWhzIxjjCL/Xr6q3X7yvnntL8jcmoyjfvjrJ/2fbIj26ByIAL+Io554hAAEINEkAAbBJupxbCIimlmeyW1ZzM7W+oNfrhedl+GEmH4yNRq5cuUIrQ6AxAgiAjaHlxBCAAATmk0D3XfXmdz6hXnj6Q5b7szgER4YTGVffqLQ9Yq+6AOgUm2xRaJGQdeOZO+q+IViN7umaunZP6Yi26x+JqzpDATATJTcFI1vPsuVE/MrVyTZes4wWU99XV59R6o56Tm+X1nKeLY+i/gs5AOdzMHNXEIAABOaPAALg/LXJZbsjiex7+PChmtbww2buG+zv74cSEihmHIuLi/pCVQw/qpbd3Ny8bO1FfeaIAALgHDUGtwIBCEDgPAiMt6Omc/3Z3IEtgmD6Hi3C3Hh7aoUcgOOoMnVzkrvP5ipsCFN3UttfRyLinWQOwjwhy+KqO00OwEwz1sxI+H7z70VGJy4h1uoUHN9Z3NYqkfdQWbcqj8p4uwAX5Io8jy7ONSAAAQhAYHYEEABnx74tVz46OrIa9FbV3EytT+cAXFlZ0Q6//X5fM61i+FG17NLSUlvakXrOgAAC4Aygc0kIQAACMydgM/9QSqVMJcZmE7b7NY5NH3fj5dH229sWEa8oB2B8qXSOO3sEon3LchyxdidjkjGbCMCJgDbJFTgVo1jgNNvFFFuj3yfbJZm/0XtbsnmN9HWd18zfEj3z7s8NQAACEIBAYwQQABtDy4kjApKOT4L0JBWf/LdOvS4YDAbhwsKCGgwGSrboVjH8mKasiI18INAUAQTApshyXghAAAIQgEDbCLgE2bZxoL4QgAAE2ksAAbC9bX9eNRcDXknTJ7n+xAykTr0uGA6HoSiMsj/YZvghvxcbYvmbfMwEgvLztGU3NjbOiyPXaSEBBMAWNjpVhgAEIAABCDRCIDZgSW5PbuRSnBQCEIAABOaSAALgXDbLpbop0d9ig946NDdT6ws6nU4oe4nFjVeURgkzFLFPfo5NO3Z2drQLSRWzkKKyCICXqq/OXWUQAOeuSbghCEAAAhCAwMUkIFuEx27MF7MK3DUEIAABCExHAAFwOn6ULibw4MEDtbW1pdP0HRwcaK+OuvS64Pj4OJQTi8AnAqBsAZa8fPG23uXlZR16KOKfj1lI2bKyn5kPBJoigADYFFnOCwEIQAACEIAABCAAAQhAoF0EEADb1d6zqK0E4uUZfpTV3EytL+j1eqH8Qv6J++/a2poWAiVMUITBppIPxkYjRADOoku155oIgO1pa2oKAQhAAAIQgAAEIAABCECgSQIIgE3S5dxCQLS5qia7Rea+Qbfb1QKgCHKSYFAi/0QAlJ9F/Gsq+aBcQ64rW4T5QKApAgiATZHlvBCAAAQgAAEIQAACEIAABNpFAAGwXe09i9qKz0ZTBr3B3t5euLq6qtbX17UgJ3uMqxh+VC0rW475QKApAgiATZHlvBCAAAQgAAEIQAACEIAABNpFAAGwXe09i9rGmpz4c0jgXJ16XXBychKahh/b29t6+28Vw48qZcXSmA8EmiKAAFgX2ZHz4f0v3Fa3nka0r4sq54EABOogMJqf7kSnuvGyv0PrB7/9vHpp76a6/cXripmtjrbgHBCAgA+B4/deUze/cnd06BPMQT7MZnkMa8Us6c/ftREA569NLtsdnZ2dOQ16q2husbmvlA2Gw2F4enqqQwxthh+yDbjb7er8gGmzEDl+2rKiZvKBQFMEphMAj9W7r95Ut1X2wUw/CLxzTd18/Za6/hHj7sUh8Et3VJkX0Prq7r7f6a+BADg9Q84wawKjcXtDvfLWC+rxGdzM6IVPZeeNGdzLXF2y+6567cXbSlX6giGa9z76inrrs+VbNfNSN8UcnulfVeoVlYlkgaiZLGtNjQ046pdXZzYuqlQlIZ4YJ5jN2lulBg2VsfYf1dgzyVyJIuO6NzfH2/pdpT6n55n7F3YtmKt2b2gopU87XZ0nX1LZ+8vk79fMdbDO9ciD02zXgov1noEA6NGhOGQqAo8ePRob9NahuZlan44AzDP8kEjAIAh0TsCyZiE+ZTEBmapvULiAwHQCoFL2xTB64byXfaie7eKJAMiAgEAeAQTAOe0fVYSyuCpR2aslov5MCvMkAI76p2tduduYiDPbdatan7SK6dHLcuIFutrpL2YpR/1j0aqSUFVAYjpRpE7M5ykeTPelg9R6frhVa4OLfv9Vaj1dnY0odVu0ZzR25b4QAC/GTiMEwCqjiDJlCHQ6HW+DXh/NzTT3DQ4PD0OX4YdE90n4oeTpi007fM1CfMtK7kE+EGiKwLQCoLJ9+6ZfON9X6om76m4q6mS6B4SmKNRx3vN8uK7jfjkHBCDQCgLRfPxkOhrbs/JzM2cXRXp031XvHl1X1z/uWbESh10aATAWVmYY5VsCe82HRgLDM45I2Ib6z9yMn5pp5p+uJgFQVYtaPteqOi7Wxnafrs7RM/QzN5R6545KfmE16k/vf3T0t2qR8PX0itmuBRfrPQMBsJ4+x1ncBCQC0Meg11dzM819g36/H8qlRTmUSMDd3V0VhqES55HhcKgNQcokHyxbVvIP8oFAUwSmFgCVZUGSF7WvXlWvfPJ99dI3njRyR3kuXo4tOppB9PBue9Dw+V32mGRurJhzIhLA436UjcP4Zcv4xtKxrcXvoWISWZntD35beuIImkn5aOucGm0xTG6ri44avzDZr2+LJrFtA8ocZ3yjq6+U+tbXpz2lWPo469Y33/xBRrTUU388ijZSKrm9MM3QGk2T6TPZ9hnf9+eUeiNmb76cZvhcU9fu3U08GPvVdTLuPq/emORUStVLaprsh579LX2fujEd/dFyrOa38zWdGmD0SZb1q6Njhhy352119as31e174xGe3M6Z1+5Ho7QFyU/J+j19OMrBZxEf/LY9Z+fOSVs9pb5p5PeL50h9v7a5yxwLZfppnAPQElFo7cvpSI1M/9Kj1zN3apXo7fTcnt0m7HPf9q20cfvbx5ZeP5R9C2N2rp+c47n7N6M5xxgH6TZyCVipHurqV7bfF89pddxjdj6xRtzZ+qyu85Yz5Yj1i8jMlFAgABrHu8dk9hx5a112vXWsc3qdGX3S68m4v7x+Vb1trNHxcclrOLbCN7TWOmZdGemjtsqkHfBbi2zczL5S2F/z5vPoWefqy6k1IZ4XU6wKn1ssa5az3Z+9r25aU+DY57fpntf8WJfp6+N2Ha+jyfXaZz5195nUHGOKv/Fz88tPqve/lEqFUet6pFQ8lyTuM5pz89eCUYnMMan52rpuj9dk2zNXPKbt7yqT56fUdnnbu0b6d2We3dwN5/wLAmAFaBQpRUA0tTyT3bKam6n1Bb1eLzwvww8z+WBsNHLlypVSMDgYAmUITC8AZh9c9EOALN6f/p6OBBxHnkyxFS29Rcf1EnUnIWpE3xp+chIubxUAX/2e+oyZ4L4o0sRY5CcPpdkX2dHDW+qBfCoB0NKy8ctS4Uth/GCRFVe+tnNLvWCJmslui5JzfE099kUjP5xla6L1gVKO+/3H1K0oB1n2mGw/qtrGUi5ZpxLigfHymX05tZzHtjXT0n9GfSHJfvxwbxEnrVvSLOf1q6s9d47tngqFaFt/+9M31WudzyTMb9znTm3TtPaLZK41vzo6Zr1xe5rj0N2OIoBn2r2m+tnZ+kbKuARAfccTMdPWH13zbpl+apqAuF64RMQw+7KjvyZz6XkKgGW3QHvOS9Yx6HXfcX9z5KWSP3vP9bbcV+aLYLZ9fbZz+wmAnnNaJNSKDD4ZH2Xu0SK+2dZZ6xbdD9Sb8RrtYOoXeRTfr0++SEe/TF3fZ61z35sf+7GgYBlbacHQdq0m19qqAqD0I1NYc66PGfMhP2bmFx+Z+dy6Jji2nzpEFJ/1zt7ujvk+M6fW8bzmu+779fX4y5o7mS9qX1Pf+/Qo17fvfGrvN8Z96C8EJ4JW8p3CUwCssh5Zn/2N+cf6JdakNtl+nPeFQfpLRPtzavL5x9FWOWuyOc70XGAGZXg+25R5pzSPRQCsSo5yvgQksu/hw4dqWsMPm7lvsL+/H0pIoJhxLC4u6gtVMfyoWnZzc9OXA8dBoDSB6QVAe9TQ/WfFZXK0WKko91ShuOC6e9tLQXrBix7Urj1xV6lY8Mv7ZjDX0bLgpdT1kmK4AFvFv1IvhT5NGT1c+ES3OV6cnFex1tF2dPqB1kfQcPFN/b5iG1vv0jeJf45I7eq/yYcqV/2zv3e/GPo/5PnV1fcB35XTMyV2VOpvfkKP7xzhe1z8IpgRTNLtXPbLicx48qifp1hc+HIUuYx7C4rWuk3RT73nVZdoaQq8HtwESKn2ya/b+7lfCMnFfO47OSas7u8lBcD0Obzb1zGJuwTAxLzjWhc8+7fvPebOnWNzFf+1IxFJW0YctkUXWiKhdS/IfGmTfkH3uV93Lju/9cQ1J/vO6ee/1o66Y3EE4K1oHtOHW/qhdX307a9584Xjb/b12HN+8r3/sYCUNLrK9LVantd8+4hPXy96Nhi1+lQME/OumkSQmoEEUfRmYgtwjeuRzxcJzmeP3L6pxl/SOct7rXGu/pgeb9FxT1xTd1W8C8tvvnJ9ceXzRpI+BgGwCjXKlCFwdHRkNeitqrmZWp/OAbiysqIdfvv9vr6vKoYfVcsuLS2VYcGxEChFoA4BMLn9Rhaet9XVKN/U+Ju7zz5eMamzS+RKLoTxdW5ffXvyDZdekCcLr/sBxRZ2P9lunARafD+jbZYOJ1Pvl8LiZnSKjJaiPg82k2L5wqJze0skqsZ/dyaadz7cOh5iIsc33zaevFCkt216RH44H8JyHp7MfpbzEJduA2ebuPgURHIlm92sa96LQNKRO09Yy+1v1hdrI1rI84Um/+G6zvYsEJvTY6im+nn3gcwY9hWl3BEyCRF0mn5a8oXLFGtcUb1WAc1k4PVyFBUoqpuxtSzvhTX/vuObyxEIvOd6+zl8xTXXSmETANORxc45KMNwmnssmjujSJ/x1kz58tC9/qW5eH8ZkDhltMYlfpdaHzy+JChc65yiSBGTIsHAU9w5j7XW2lRVBMDkWmTrm979tWkBsGg9yDUxSbddti3reV7zX/czX7C4IhILnOR951P76E7db/RcdfML99XtOGrNJvbXuB6No21zdtS45pv8vjnZCeWer+I5Ke851b3eZL/YUeoVnTYgvvaobByQMW4Dj75c/DZiPwIBsCo5yvkSkHR8EqQnqfjkv3XqdcFgMAgXFhbUYDBQskW3iuHHNGVFbOQDgaYI1CIAmt/c6dD91MOrXrwfU18zIuR865MnOkwWvE+ob716U+mow82RAYlsO/7Ed1Lh7raHsijSLZl/LlqILQ8B7vtJvVC4oqS8XwoLCHlH6I3OU+aB0lnH8YOCuXXBtm3BJqgaZXLEILdA4tvGk2ubW39c0TAZykUCYCL3jVk6mUvRtkUv/eA3vQDoW1f/F4EiAc4m6lpfgtNbaSoLgL51dIwXZ3v6C4B11i/xZYmeq1LbmZzD/vwEwMJ+WuMLl3cOwKmjvAywxtzs+8Ja9NI2vxGA6ayulnymmW2WesVI5WZsSAA0+1I0Hgq3Nyf6gju3pu8zhj4uXtsSa35ybTu0pHEoyonmXnsdXzqOb3rSTva+N60AmH0mqPI8lSPTFuYAzEYATiEApvtrgwKg13pQ8Mw1OsfomWhL706wRARax2WWeNEzaWZusm5zLerrftFjvvOplwBoSzvQsAA4Hq9GTs50DuhcATBRLlnL+Hk09wsLmxiXmJP8vnDS7z73nxvnTdVR7z/1rWRKJluOcrlla/8oNZuOD0YArMaNUv4ExIBX0vRJrj8xA6lTrwuGw2EoCqPsD7YZfsjvxYZY/iYfM4Gg/Dxt2Y2NDX8SHAmBkgTqEQCjh0n1itIReHrheXx0J3pBe189GSXvLXy4N+4/Ha2QqVoceaW/5bqvnntLctONHlRkwZOE6m9fneT/yz6M23NujHOdWJP3pnKYjW8qFgBvRN+63VZ3bd8i1iEAWl9W8hveVwDMY24+tEatO9nqo24aZi+pe4nvN5FkO5WwWBexPGSWbWPHw0ttAmDBN+B5WxW9o798IwC96zqlAJjX31zCTF0CoHcdHf1/WgGw5vqZfVzPlePtj0UT9/kJgIX9dBYCYDw35M0zMcIS0YK+L6wXVwB0RKJHrLwjqhxmLX5RikXRbuUiABPruDZVsK0lReMp/XfHs8B4Ln5O3X/xJeUbqXq3UGT2E1T0qmhNXzGtAFjDWpuL+JJGAPquB0Vfuo7nqMiIJPVcUcfzmvPLFZfAk9vX/fqr73xq7zqONc7MWXcOAmDy3oznev1+4d4KXa7NknmOXUMpfh6ffPGaIwBGc7SKzG1GaZii+xWGMld+9erkOb1EXy47m8bHIwBWJUc5XwKiv8UGvVJmWs3N1PqCTqcTyl5iceMVpVHCDEXsk59j046dnR3tQlLFLKSoLAKgbzfguCoE6hIAY4ElkYNP31AUdv7MDXXnneR23Nz79RG5InHx6jNK3VET0VHfyzdUxjHVKQA6nOpseYasop5Rz/ELQhxZmBYBHS+n/tuY4sgBP9ffMWOfCKwC5vYHHJeImmzdZP1cDzGW35dt41yBNf9lWN9xjnjg10auB+Xs7/1fviOW6Xvzrus0AmBBf3Pxyrxk5D24TvpKhrF3HUsKgOnzuupRc/0mL/SjyCznNvlMdWoWAJ05ujz66UwEwIm7otU5Nhq77x5dV9c/7veyml0PYujZCPBKAqD3XD9NdJ17FfX60sO1LmR+P909uvglf+/fbgmnzkIDrMn8+eZ3PqFeMHPPjfG5ov7NyH6/Nbcwgja6pt96MqUA6HTZrmGtzX2Aa0YAdOYn853Pc9b4PPFq/FznvR4U7bowI0AtWz5reF4rLQAaEXcJY6kS/bVuATDTxc5dAMzmp8zfJVH8ZYTvuB/VPT2O8p6jouCHj95Q6h0VBURMgjDUE3fVXfNdp0RfrvJuKWUQAKuSo5wvgQcPHqitrS2dpu/g4EB7ddSl1wXHx8ehnFgEPhEAZQuw5OWLt/UuLy/r0EMR/3zMQsqWlf3MfCDQFIG6BMCJ61r2YSbeMpHcZptXIz9Rydx+k3gpHIfRZx/Y0w8o2cXYeDAbv1j43I9lYbZu03W9XKbcPB14vF7qrGXtQo6cb+SY61FHy0Nptm3lPG8o9bmRK5z9ISZ+qTEFOdf1J+3h18budkhv5bBiyo0eitous7076RJn20Jhi57M+8Y4e7yNg29dqwuAxf3N8qJnbGPJbsMu6wLsW0fHgLG2p+Vl39nu9dZvdJexqOCRkzIlUJgRSLnRV2akXIkHfa9+OiMBUJPTW+eywmkmctmVIiHleuj9wurcFlUckZHNJZie66cT11wrafHYNV4wLf0lkWh/qghAo8+bYp2NqWvNjF2Ax5V1rAt5jxXjeSk97uJz2cdj3LdURmisutbFN+m3nkwVAWg1nahrrfV4hnN8ueqzLdX7C0dPUWh8t4750EsAtH1xkrve5XzpGH9JbE0XU8Pzmkv8zdni6e7rxhgucgHObF12ievp/uPxJaFnW/vO6zax/pt/L5mDNHMuJz/Xl6Xy+6+px76YH0Go36F+U6nPmwaFmb6a/5xubz/XXOn/bFP1/RMBsCo5yvkSkEC8PMOPspqbqfUFvV4vlF/IP3H/XVtb00KghAmKMNhU8sHYaIQIQN9uwHFVCNQmAI5farOiWzaMveBO4wcj22GZh49JLhWfbam2B4OxiKWvJy8Bo+0+4xc3r/vJe4m7qxLip/HAqK/4hdtqZBxStC3AjEZIw/ETE5J1lXNE7eVVx0kUTnz1G9F2g9vGC+T4IcS8Red2aMPYwZE3sfTW4xRfeXEbbbecLgJw/NoWiRBm9TKRXOl7iDkbhYq2jGT6pW0bvVddqwqAvv0tdZy0o96al8zppKtu6WdZkTA1Drzq6JhTMu0wOs7VXvYUBfXVb3T1EpFO42rVHQEYnbhKP52hAKjv2tqmtugsW//1yYFnf2FNzmvx9QpeWr3m+lkKgKN+kF4XspGpddyjGfU0uq41mtPSvs7co5550iazg2NOy4sizInG8l3rEnytzzDJ+cus77QCoHXerWuttUy7NiaTdvZfi4q/IJtcvNR8PpUAqEeLzo85fnLJWe/y2t3H2Xy65zV/1mOShZGH2TFsPtv6Cm/21Xr2AqDt+cQWuGBfC6LVXW/ZT+VeNeYXdwSgha11jkz2v0TfL50yxb8vO56wcn+NAFiFGmXKEBBtrqrJbpG5b9DtdrUAKIKcJBiUyD8RAOVnEf+aSj4o15DryhZhPhBoikB9AmBTdziL88qiOHEynsUdcM16CeiHLjM3Zb2nP5+z6ReXiZvc+Vz0fK/iuz3Guz1zIzrPt27jq83jPc0IBZeFQDUCHmJBtRNnShV9UVPTZThNywj4rnXniYW+fp60L/+1EAAvfxvPuoaS868pg95gb28vXF1dVevr61qQkz3GVQw/qpaVLcd8INAUAQRAG9nRy4V6ObkVoKk24LzNE9AP22Yy6eYvOdUV5H7fUJ9XE6fEKlFjU93CDAp7bEOP7sq7PedQbOMlawZdi0teKgLnJp7M4fxxqRqytZU5PwHbGzF93RsVB/oRQAD048RR1QnEmpz4c0jgXJ16XXBychKahh/b29t6+28Vw48qZcXSmA8EmiKAAOgga25V9E0y3lQjcd4aCBQk3a7hCnWewndrWZ3XnNW58rbTuO/Jsz3n7aXGlsNoVuC5LgQuJAHfnGLTV86efmL683KGdhPwy895vozo6+fLuw1XQwBsQyvPto5nZ2dOg94qmlts7itlg+FwGJ6enuoQQ5vhh2wD7na7Oj9g2ixEjp+2rKiZfCDQFAEEwKbIcl4IQAACEIAABCAAAQhAAALtIoAA2K72nkVtHz16NDborUNzM7U+HQGYZ/ghkYBBEOicgGXNQnzKYgIyiy7VnmsiALanrakpBCAAAQhAAAIQgAAEIACBJgkgADZJl3MLgU6n423Q66O5mea+weHhYegy/JDoPgk/lDx9sWmHr1mIb1nJPcgHAk0RQABsiiznhQAEIAABCEAAAhCAAAQg0C4CCIDtau9Z1FYiAH0Men01N9PcN+j3+6FUSpRDiQTc3d1VYRgqcR4ZDofaEKRM8sGyZSX/IB8INEUAAbApspwXAhCAAAQgAAEIQAACEIBAuwggALarvWdRW9HU8kx2y2puptYX9Hq98LwMP8zkg7HRyJUrV2bBlGu2hAAC4Pw0tM3ZEMfQ+Wkf7uSyEZhDJ8bLhpj6QAACDRFg/moI7DmcNtt2zTlbX6R+4nuvvsedQ1NyCScBBEA6R9MEJLLv4cOHalrDD5u5b7C/vx9KSKCYcSwuLuoLVTH8qFp2c3OzaX6cv8UEZiUAWl1O1Q31ylsvqMcvSnvU7OjpIwDO0qlt3GalXJEjt1Z1U93+4nX1oXlp25rbbl6qVfd9TOdWWL9bZ739v8mXiCbPXXcr55wvdkN/osz4ndMxf47YCi9V9/xT9/kKK3CeB9Cf7LQvyRyjK9e2Nq4qAFbhdJH6ie+9+h7X7DxV7Zm42Xuap7MjAM5Ta1zOezk6OrIa9FbV3EytT+cAXFlZ0Q6//X5fE6xi+FG17NLS0uVsNWo1FwRmIQCOXuKvqZuv31LXPxJjiB5s7l0gEbDml665FgC1EHA/1WY+XbjKA6vPeac8pua2m/Ju5rY4AmDVppmPF5Sqd6/LRWPk6stvqRc+XuZMczrmy1Sh6WPrnn/qPl/T9S91fvoTAmCpDnMBDkYAnK5Pz8H6WvmZ+AJ0z5puEQGwJpCcxklA0vFJkJ6k4pP/1qnXBYPBIFxYWFCDwUDJFt0qhh/TlBWxkQ8EmiJw7gJgFFFyw/FSefzeu+rw6esXJwqwxobxEQBrvByngkDLCTT5EtHkuVvebFQfAhBQSjHHXNxuUFUArFLji9RPfO/V97gqvChTFwEEwLpIch4XATHglTR9kutPzEDq1OuC4XAYisIo+4Nthh/ye7Ehlr/Jx0wgKD9PW3ZjY4OWh0BjBOZNAExXdJwD79n76uaX7oz/fO0Lt9WtpycbSsfHfU6pN168re7KkXqr6pZ699Wb6va95JkT5W2RLl6/czyERGX1PeiPPapxFAmZrnHy2HQOwLRIaMsR6Ps7FW/vi2/Bus0v2saZuM10feLoTfOgyTFT5TFM36NxiVEbqlH7flTaOt48Ht1P7u8sbWe9VqquhfcjfdLGTKm06D1py6fUN59/SY17d2aLtY2vUukxYJ0kvO7XUjJRztJ/c/t48n597tM6flW2jq48SZmUArZt6pl7HtU7e39Z3tkvLGxtEkc129s/eZ30MemIaKWmmvus9ZpE9eXPTXl1m/SV7Pw1qUN2zPuN+/4DtgAAIABJREFUiXILnW2cyxlyXq5fv6rejteH8RoxSTphHZMyL5rrSvomU30tvy8mOZj9ytXeo2PSbZIek64X4uJ+Zmc+Od9z928a61S6n06O+7x6Q938yqhnZeplrHO2+cCWEsQ8LtOfxuvzbXX1q8b6Hq9hqXkvcU3nl5BlIg195oiieTXnmSTeEjt+brmmrj1xV91NpNIw2kh9S209fV19yGcN05fNW9ft6036WcaaxiXzDGHvH0rlzHepVCHpecZnPRk926R2LHj9Ln/usz+z6VUktTuiaNx5CoDjNavgecq2to3nJf82mG4uMNaszHP4aI4tbsvy8475HpDt1/7rqt88OyJUVA/fZ3C/Z2P/9vMbk+VW2WmORgCchh5lfQiI/hYb9Mrx02puptYXdDqdUPYSixuvKI0SZihin/wcm3bs7OxoF5IqZiFFZREAfboAx1QlcO4CYPyg4plTarzQmi9Zlgf48XGZ88oD3dfUY180cgtmtku5HsbuRiJi9IKor6uMPIVuESn7AmS+sNlfNHwiANPHZMvED57mg8/oeu9/ciKaZrd22u4pOlfqBfeD335Nfe/T8fbt6JgUd/MYv4cc/x6c3kLuejm8mxBeR/epxpGn9rZ7rfOZrLD8Tv629OyW9g/Um69+T33GfJGx9NnJw5pxfutWPp8+XJ1fXkmr4OYcf76iRPaK1vHrZHY1kSs0mxfQ0m+tL/020cSnrHv8fm3nVrRdNidCwdLGtq3WU819tvp6tZtP3ezpGqQOcf2tAqDHmPDvxXJkWQHwrlLmPOVsBxGxilNRxOM3f663z6G27dW29jZf6CbXsdXb0t88+1neS798KeFVvzwh3RStfO9Jjvv9x9St6Esd9xxvrnOG6GK2c0b4cfQb7y3vPnOEf0+2rh/yhVBiTc1Zn+VS8Rr9p2+q4jXMZ11P3X/83GY8C5jjfXR0/j1mBN3UupqdMyzn893qbmnLeHyZ96HH1zeejPIT+8x96Xa1PP949XEPAdDCfCw+7Rk5WaN5PfMF03i+nYyLojaYbi4whDHrc/hNdbtgLjAFPJ95574ZCODF3bjHVF/OfnmR80Wy15xmPqf4PZcX8S9qP78x6T83TXskAuC0BClfRODBgwdqa2tLp+k7ODjQXh116XXB8fFxKCcWgU8EQNkCLHn54m29y8vLOvRQxD8fs5CyZWU/Mx8INEXg3AVAeUyUh64oUmBcL4cg6BKP0r8vJzJlF/Zk+UgwU9fU3XuTRdwV1TJ5CMmPwhiLT47cIVUEwMyLZHRuiRZQseCXeRjOv89xfTxynLgissz+Wq5t8nu67aU7/W3/6KFeqWv37qpx/rJMXXIEGvMWChhY78daBY8HfvMlKhG9aDuhS/yowC+niEtgTjx46/JpgXXyu+yx2Qva+4gHM1f7JMT6skJRUmDUr7Z6zop+7yUUuPqX616yIv10c1/6+vnXHUfQ+tTNY17wG/OeY9DZP2tu13Q75w0l20u3V1+MTuoSKMwXeznU0R7F49K/n+W9dLrGefGap5Q1CksuluDkN4+5IwCT+SnLzSMqEbWV/SLBTiY/Cjk7d+R1I9v64Tq/i4FK7YbIXC/dLz3Gb/Ic9i/5rKuSOU8a60KmH1nuIV2/XM5j0c5FN92vornmiWvqrkoJfvFa6zP3JS5n+yLEd9wVrG0O8U+vqrJzZDxP+Iwfxzzr3Q88nxcz92bAyp0bzUhN32uVW9/ML7+tc4TvPOtbj/T5vJ7LXX15uvbzeUZv6v0SAbApspw3JiCBeHmGH2U1N1PrC3q9Xii/kH/i/ru2tqaFQAkTFGGwqeSDsdEIEYB09CYJzEIAHNfHtl0lE0lmPuxMSKQXtaIXznF0hQnTuFb2Bf999eTrz6n7L8ZRY9kX9MxWM+cDVbKs614rCYCp7W763OoVdfvq25NvttORiwX3mRYDkpF0JkCfh8/0A+sUvdn1UJx42Jqw1lvX1GhrcPKb/hxxyrFN1JqzMuchfRwNkdp6Po7UcIoN9iiE8YN/esu4ZyStpp57v54vu559fHQ2f4En78X9Tuab+jxRPqqHrquM4VvqupL/vz0Rg8dV9X2JSIsWtm/z0/wcdc95yYzHbryV3Xee8GJXdN3xC2Vx3Yrm2uxLaswmfmFOsSrlKu4z/3gIx/FpUv3Z72XJLog4uZh9MTa9aloALGrvaF50z8a+ArZ7jOfzmIxHW2RWZjQlRA+3MOorAGbnJt+5KmfN8xZUzDnqtrqb6P/u8yfqZjw7ZbbEFq1h478XR7lO1p3sVkpdC9szXGI7bJ54cScbXeojbKWfZxydOMtLqVd0CoBoXfhI+kur4rkvMftEX2Qnng28x13eHBWlBHHMi4l6eYmW/m1gR+k7F7if9XznAvczg0PQjcVvb+6Oe/QUAKvWw+u53DkZl2y/wjE5xTN4yaIIgCWBcXhpAqLNVTXZLTL3DbrdrhYARZCTBIMS+ScCoPws4l9TyQflGnJd2SLMBwJNEZipAJiqlHNLVToqwiKeFC3MSRHLvbVER4ypN9XzX72qt4UcRoLaW59VqS2kFoHDuvAalYwe6Hxf7G0v0vki4SfUt169qe4/+5Z6YXMigHziO+Y2l5zIDNs3uJY6TV44zlMAtH3bnhIW9Df50k5vq6si/BxNtmyrcTvG+b6yD1XWF9Go/u4ccJaXqJhZQpyLXi5yxKxRbdx9s7AP504SefzcBTP9zbOPj87o+1LtenEoZmYV9o3q6HbTY2FKATD9gmB7yU68sOULgJMcfCn2Rp/xnSemFQAzbVxQt0oCoOeYKLfOTR8BaI0ejiM984SFjIt9Ni9UuniRUDBVZEp6rDlEoPE9FX5x4PvSX0EAzMwLNmE4PxeuKzLSXwCM22t0nS0t5iQjAu3Nn7PmeYkxqTXrniOfriUC3Kybeu9N9a2fekp/QWlG13mvYbnrulFzW6SruU7dS24Rz6Yy8BcvrJFt6S/QxrfmECTNRjMEWf0MdP+5cU5oHRH2U9+afEmUEuYT83NePtn037zHnUsANLKzOozyLpUAmJkLKs473twbEgAtzzqTdvJ8Lncufr5jaDKPmmuNLb1IuXW2+tEIgNXZUdKPgOT8a8qgN9jb2wtXV1fV+vq6FuRkj3EVw4+qZWXLMR8INEVgngTA+KHe3NIy3Utw8iHfSPU+Mo5IJNRORo69fTXKlxd/26y/Ob6vnnvLyCWYXvQ9IwB86+QrAI5eYuNvt+N7dNRHTuobAWjpdPELRiJhcsF2VR/BoKh/j67rfugfR/iJWUwk3n5ovC11lCheC6Mfj6+UeqiKHiAz26kcAqD7flwRfMVi1ujOsuVH13K8KCb6sJtiET9XSbsAmEquXvbB1dWvMkJ/MTOvvuV8Ma8aAZitQPzlxUQcLx8BmD6r7zwxrQBYxDBdt6Ljs/OW/5gomgeSfz9/ATBvy78Pl/H9zzAC0I9xxRdx4+RFX8qN0zOkbyh+mc8Twx1juowAOBERIyORwrQLxvxsO9Zz/R+PD+t65hkBqJlNt4aZ2JPrevSXvIhxx7pYuwDo1SauHh1H+CXXf/uzgv0c2Xl9wj2ZozHJzNm3x5dxC4CyhoyMd+zPO5dKAMyM44rzTgnxfZovWkrNaWWfy8s+R6XHoPeY9FsB6jgKAbAOipwjj0CsyYk/hwTO1anXBScnJ6Fp+LG9va23/1Yx/KhSViyN+UCgKQLnLQAe62+uX1DX429czYpZFjD7gpt9SHYtzLnlU+KJPlbdUDfeuT+KINP3GD2QJHLHxDedfljxi3gqk0Moff/WstEWs6vPKHVHybfcI6nTmgvP9uKQ81Ca7XfJOvpsmSv1Ymzr6M4oBOPg6GHrxjN31P1YvB1HNF5T1+6p0XbQcb+zvzxlHtxtD1W595MvSuRtZx3VxiEAZsQx91bhDEIffo4JpjjXWN7M5Dce9ChLb/Ez+mkuM6+Xbtd95G3DMoX+VA5Aa5ULtiiNy/hFzbqZ+M59afHUdV2f+0kd48HcGs2TeZnPCrxl1zlfwcc3r1rufFa0hd6Dy7h+TQuAToMUX8K+AnbOGHfx8OBUmOKjDgEw4bTrEVEWoSuzfltpF8zH/s8yU6xhmRtzfBmSiVCMCjrasD4B0GfOLerL0ZegH72h1Dtq8uVt9LykxFW5UGB0zLfOLyN95lPjudLI35jsV3E0V5Fbss/1fCPIXDx954KcdC/ec4HvtUp8eZeq1jQCoF9e0+iCpZ/LS/K3CoDZL2eJACyaJ/j7RSZwdnbmNOitornF5r5SNhgOh+Hp6akOMbQZfsg24G63q/MDps1C5Phpy4qayQcCTRE4fwEwMgBJb0GyfOvvegm2LWhOkcny4BF/251whJSLWbepTbZ2ZXLtWML+XREi8vu0Q6gpbExy6eRvfbK/fNhD/8c53yyOllmGFkFJePzxU2NBUffBDM/oJb6sC3DRy/S4w/uKBNFxifxD7jbNbk+1PEgb20omWyqK7yfbRsYWtypbgMv0YceLXaKvlZhMbP3Nr4/bX3Kcj7hVBcDxS7wtQnLi/u3s7/eUyrgnigNnnuu49IvfVOrzpstzRpDIEWhdAkDKwdM2p/nPfZZ+6vqCxYwuLVO3lDhgznHFX1zYx4T0j7wou3T/cQkO4l6bcftMb+218HALgD6Ce1yn/L6o69C4ADiZ+zLrlsUpNjsubS/iNgZ5Ir/l+EyktRzzhlKfM7+c8RC5axEA89aHvEnSb2zZz1C8fth2QtifTTxEENsa5rGuF4sGlnaPn59qyQE4WT+ykXYfqDfTjuKO5ornEjP3rpmfN7Mtv2hed0RZJS7vNb/7fPlkn08y64L1eiajJgRA+3zo/rLXZy4w2tyWFzPxhb27/xXNd1MJgDkpWrJmPOWfy/PmDLuRjplH03dMlngAnPJQIgCnBEjxQgKPHj0aG/TWobmZWp+OAMwz/JBIwCAIdE7AsmYhPmUxASlsfw6YgsB5C4ATEUle0ZIfm9HCWKxLHJrNu5YXZTZ+CIzOcePlaMtPevtkyW2gzhxn1nwk6XuOBavopp6JjDtSL6nFL9Kj8iNOJbeJjh/Yo3vI5IVK3aM+zBYpYbzMx+1UkMus+AVjdKJ02yW6QeFDouuBcvL75ENVqr5SB9lS/KXJQ5bv/ST7rTAbGcpUiQC0cXD24dSY8r1f1xTiFERK9PFpXYCLmTn6SSo/U5LFpE2y95ftz8m5ydLfVTIXVjQqdd7QeKazCo0J8MmxNd3c5xAaMu3mmDNSubf85ubJuWzzsc+YsObALFjfkueVexgl0Tfb1T4OsnOZs7+n50rznlLzpvVajlxhZsTxdC+m+VGuydXWJ9rNNvcrlRRSXPNossHS/Tj9gu7DK8OmLgGwxNbBZK2K5gh7p/Wej9Pj9JlX1CvqJcP9tfoaFj+3uPuEo+3T67/lHrX5WCKXor/4lBv5mDK/yn4Z65gkSm2LLJrX7X+Pr5ycI4uenXwEQOP5xVhf8uYJM3dhYToKHzFz9HSZWMfGpC25EYt2exTNBYkdN/eM2mSuVX2+m26eNZ+3J33O1R8rPZdnurL/GJp86R+dZPxe4ZPftGChrfBnBMAK0ChSikCn0/E26PXR3Exz3+Dw8DB0GX5IdJ+EH0qevti0w9csxLes5B7kA4GmCMxEACxRmaIHihKn4tC5IeATTTMnNysPyeOcgnNyT/o2RgyTeQ3rvz93RJTPtfKig3zKt+CYaJtQcnu68ZJhMUC6PFSkf0SGPakk/NloiulqPV0/nu7a1tKVhacG7sV6ynaM3bnrFznNq5+FCt2bz6t/cJ32EGjHXNCe9jy/miIAnh/rtl5JIgB9DHp9NTfT3Dfo9/uhgBXlUCIBd3d3VRiGSpxHhsOhNgQpk3ywbFnJP8gHAk0RQABsiizndRMYPVAqh8vdXJGLcguKU+TERGYe7jDKbyRuhk83ZRQ1pVDrHWEwDzxndQ/usXD5v/yw1L2h8TZvQo9vBPSsemUZB+/Z3eO0V55XYUPu65vqKXPN8cibOC0NykPATmBexwntNe8EEADnvYUu/v2JppZnsltWczO1vqDX64XnZfhhJh+MjUauXLly8VuIGswtAQTAuW2ay3tjcxtV53j81durR3+zbYWcWUOZW7Ay27er31Vym1p2u33+mZPbhby3alW/3Ytf0theavK6/AKgkYNNWjHa5jh2YK+xZedCAExtmZyruSTD+vK/9M+vCFu0fbTGgcGpIFBI4PLPBYUIOKASAQTAStgoVIKARPY9fPhQTWv4YTP3Dfb390MJCRQzjsXFRX2hKoYfVctubm6WQMGhEChHYN4FwHK14WgIQAACEIAABCAAAQhAAAIQmBUBBMBZkW/PdY+OjqwGvVU1N1Pr0zkAV1ZWtMNvv9/XVKsYflQtu7S01J6WpKbnTgAB8NyRc0EIQAACEIAABCAAAQhAAAKXkgAC4KVs1rmqlKTjkyA9ScUn/61TrwsGg0G4sLCgBoOBki26VQw/pikrYiMfCDRFAAGwKbKcFwIQgAAEIAABCEAAAhCAQLsIIAC2q71nUVsx4JU0fZLrT8xA6tTrguFwGIrCKPuDbYYf8nuxIZa/ycdMICg/T1t2Y2NjFky5ZksIIAC2pKGpJgQgAAEIQAACEIAABCAAgYYJIAA2DJjTa/0tNuitQ3Mztb6g0+mEspdY3HhFaZQwQxH75OfYtGNnZ0e7kFQxCykqiwBID2+SAAJgk3Q5NwQgMO8E6jXbqJ4wvd77mHfqzd7fRWR597d+T/383o+ob/zaTysyPzfbPxo7+8M/Ub9y6y/UT/7qz6kX/3ZjV+HEEIAABOaeAALg3DfRhb/BBw8eqK2tLZ2m7+DgQHt11KXXBcfHx6GcWAQ+EQBlC7Dk5Yu39S4vL+vQQxH/fMxCypaV/cx8INAUAQTApshyXghA4CIQqFcsQgCchzavt03Pp0bnKQDqa72XqtfTT6g/+8WPnU9lL+tVEAAva8tSLwhAoCQBBMCSwDi8NAEJxMsz/CiruZlaX9Dr9UL5hfwT99+1tTUtBEqYoAiDTSUfjI1GiAAs3R8oUIIAAmAJWBwKAQhcOgL1ikUIgPPQQept0/Op0bkIgP/n/6Z+/MsP1af+ydPqN/6D9UTFjv7nP1Cf/Ben6leJXqve4AiA1dlREgIQuFQEEAAvVXPOZWVEm6tqsltk7ht0u10tAIogJwkGJfJPBED5WcS/ppIPyjXkurJFmA8EmiKAANgUWc4LAQhcBAL1ikUIgPPQ5vW26fnUqHEBUIt/Sv3OP/t31DVnlf5v9fovf6Aee+0fqGd++HzqfamuggB4qZqTykAAAtUJIABWZ0dJPwLis9GUQW+wt7cXrq6uqvX1dS3IyR7jKoYfVcvKlmM+EGiKAAJgU2Q5LwQgMH8EjtW7r95Ut++l7uyJm+r2F68rc7U9fu81dfMrdycHPvOKeuuzjycLdt9Vr714WxlH6b9f+8JtdetpOdtIELxjKTs6v1I3X7+lrn9EKato9advque/dEepxP1l63Dj5bfUCx+Pby36+0fN+/X5XXSvKTTJcys1uu+r6pW3nlLflLrFxyfq6F9vex+xt9OEq1nKp00nwuzn1RvjdjXrpvm/Mzlv9lq261wbt19RX09vu01H4VkFwChiT/3oKDfg9yx5Am3lsr9LC3vy8z315eimP/Wjy+rranuUf1Cu+buriVyEo+jAZfU7r62qf3brL9TX43JRJGGybsvqyxkBMXm9UfEfLhAjY6LfV+/8+nvqV/88/nlZfepHT9XXVTpfYvo4lYxmjFjaIhwLxdexsPe0eux3zXtJ1QEBsGgY8HcIQKAlBBAAW9LQM6xmrMmJP4cEztWp1wUnJyehafixvb2tt/9WMfyoUlYsjflAoCkCCIBNkeW8EIDAfBGwi1I24W0kBt1Qr7z1ghpJfpaykTiXFMiyEYATwSw+l5wvK8hl7iM6f1KI8ruPzLnGQmW2TmosHn6g3nz1e+ozphBqqeNEGDXOFZ1fjYVPUyjMr7dbAPyaeuyLRlnLNVwCa7ZNJ+KmU9hThgicuVbUXuYx0orvvaa+tnPLEF9ttYmEKVOwioQiZWzFzYhQlu26YyFuHMUXC2um6Da63tefMrb5yrm+9ViU429U5l8a19bn/WYkACop/75Sn5tEAcbbg2MhUpuUxOKkUoktxXbx8Z76cirH4N3f+gP1/3y6KNIwql8kgI7MUSw8VXSceY2M4Gc5Rk7nI9pFx3xdZTn/qqVdMQGZr5mfu4EABM6fAALg+TNv2xXPzs6cBr1VNLfY3FfKBsPhMDw9PdUhhjbDD9kG3O12dX7AtFmIHD9tWVEz+UCgKQIIgE2R5bwQgMA8EbALcZbIOy163c9Gdunfq0gUtEXUTYTC+4YQpmzClUVYS4hWVvHPJapZfp+qg677N5S6du+uuhoLfq56JhqtuqDpW2//PpJl7t2mkYCbaJfowq5zjJg9OYoMjdpwzM7/plVWtBsVTopuSiWEM1euvrRYpY871RFxKhb8LIKWnPsbn4icaS1bgW33Mj4+vleJAExsH84Kibpi0T2NowDTP9fALi0y5jI27tt2nKts4jZdImH69z5iYon6cygEIACBi0oAAfCittzFue9Hjx6NDXrr0NxMrU9HAOYZfkgkYBAEOidgWbMQn7KYgFycjngR7xQB8CK2GvcMAQiUI+AS7LICoDN/nBaB3ldPypZdNdr6mxWE7DkA0+d0Rh3u3VS3P6fUGy/eVmY03aiu7jqotJiXEKxG5d7/5G313P2b6iU12hqcELjGMB3baY3tvbkRjakIOZ9657VjeluuPna8Hdq/TeNIwawAWMQ0FnzjCEL/Lb+jekXRah+1OOymhLixqPU5pf7prb9QZnTghFFSdNNl1BPqG1c+mETwZQS+ZESfFrwePJ5w/E0LgPLzP1VPjo1C7CKZpwA4jp7z3fIb19bNLikAFjE+nWxJzgh0OWXNjukU9lIMEADLTcscDQEIXFoCCICXtmnnpmKdTsfboNdHczPNfYPDw8PQZfgh0X0Sfih5+mLTDl+zEN+yknuQDwSaIoAA2BRZzgsBCMwPAX+xyCo6GRXRW343ywmAI4HujjLLpgW+5HVtQlOOWJWJUDOPVerN599WV0W4PJpEMSrZ5hyJgbp61nyD2S3HZQRAn3pb+4h1y3J6G65/mxYKgOmckOObMtrBlu/RlhcyUaFsXrpkfSdbSovz6I1KTsSvj6lv/Pp76nv/0c+pF7f+RP3KrQP1qdf+gfrkt83tvLEIOdnSG4uGf/aLHxvfSqMCoFzF2C4cX9TmRJxkU4MA6BL84m27+u8jbrmmJwiA8zOVcycQgMCFIIAAeCGa6ULfpEQA+hj0+mpuprlv0O/3Q6EjyqFEAu7u7qowDJU4jwyHQ20IUib5YNmykn+QDwSaIoAA2BRZzgsBCMwPAX+xyMtB1rkl1OUCPLn+7atvRyYaZm68KBLxHaVuvHxbXf2qGJWY+fqEZFG0WnLb8jjC79n76uZXr0YmJ6P7U9E17j8bm4fYc9zZcuyVEgCNe3bV29ZHsjkYjfqPowz927RQAEwYpvj12jgXot2YJD6HZ4RZLOy9J8YVsdGEI2IujvDThhw99ct6W+4k798vP3hP/bMrRv6/6Nzxlt602Cd32ugWYAvOWOy0GXJMDq9BALRtPzZ+92/9/u+pn99Lm4lYbhgB0G9QcBQEIACBiAACIF2haQKiqeWZ7JbV3EytL+j1euF5GX6YyQdjo5ErV640zY/zt5gAAmCLG5+qQ6BFBFzCnt18w5IDMMHKJfS5fh/n6Rv5BdtEo+R9xFtOkyJgbr467cxriIpRzsIbz9xR96/GrsTxludr6to9NdrO/JE8cXHKCMDIKCN2U84XyyaA7W2VFSm927RCDsDioZEjyBqFvXLMJSL7flptxqYWNqfcKGrtJ59W6stqspV3JOIp9ak/P1UZEwrTBCQjZqWNNuTn76lPGvn+ptoCbAXp2D6cOtblzls1B+Do9PG1f0T95L/4i4QZirPNXQJgWmBkC3DxsOEICECgFQQQAFvRzDOtpET2PXz4UE1r+GEz9w329/dDCQkUM47FxUV9oSqGH1XLbm6OfM/4QKAJAgiATVDlnBCAwNwRcDrV3jXyyhlimDUCb+JMOxLjlGEWMsmfZxe68vPIOZ1rxznv5N78XIBH7B3Xs271tRmMGPkAK+YAzL2PvA5iMSgZb5E2eXi3qVuYHXNKcI74xa7Icp3fVOrzpkOytzGIzck2EqJ+/fvq539NBL+UCYghVH054YArf5hsK05E0OXm2pN7+EA9Fm91TWzJ/WH1O7+q1M9/+eG4RdLbc6cSABMOxNElLJF5o6hA02V34tCbyIcY33uCi48L8KTDTbZbZ6Ms8+4jKaxarmkTAOOt44XbxeduxuSGIAABCFQmgABYGR0FPQkcHR1ZDXqram6m1qdzAK6srGiH336/r2+piuFH1bJLS0ueGDgMAuUJIACWZ0YJCEDgghJI5XEToU4bY4j5hinupCLXxrVNvcTH20BHf5d8cc+p+y++pGxus7lbeEWuk5x86fsY36+ZEzBr1KFzC3483Sb+23rjktk8hKP63JlKAPSLlMvcvRZYRxGT8hlvjU4ZjcRuw/GR9jbNEwBH57flfpwIuXZzFDt3+9hI5vgbHWMKbdZot7GolxTGRudKi1eRMBjnt0vfhsX913cUTyUAjqMZzaulhL7xFujs79WYQVT+6SfU76h7lq272XyLzi3G8Tmfzpqz5AmAX08By+QxRAD07VIcBwEIXHICCICXvIHnoHqSjk+C9CQVn/y3Tr0uGAwG4cLCghoMBkq26FYx/JimrIiNfCDQFAEEwKbIcl4IQAACBgHviLFLRq2t9Z7HZoyi54oNOObx5if3ZDMyafSO2drbKF5ODgEIXD4CCICXr03nrUZiwCtp+iSgmWyKAAAgAElEQVTXn5iB1KnXBcPhMBSFUfYH2ww/5PdiQyx/k4+ZQFB+nrbsxsbGvPHmfi4RAQTAS9SYVAUCEJhbAl7mInN799VvrK31rk6s+ZK2aERliYZr/k6KrpDNRzhyFD5VXy5y7i06dZm/IwCWocWxEIAABBQCIJ2gaQKiv8UGvXVobqbWF3Q6nVD2EosbryiNEmYoYp/8HJt27OzsaBeSKmYhRWURAJvuPu0+PwJgu9uf2kMAAudAwJKr7hyuOvtLtLXesyd/Se4gyrOXqI1lm3DTtUUAbJow54cABC4ZAQTAS9agc1idBw8eqK2tLZ2m7+DgQHt11KXXBcfHx6GcWAQ+EQBlC7Dk5Yu39S4vL+vQQxH/fMxCypaV/cx8INAUAQTApshyXghAAAIQgAAEIAABCEAAAu0igADYrvaeRW0lEC/P8KOs5mZqfUGv1wvlF/JP3H/X1ta0EChhgiIMNpV8MDYaIQJwFl2qPddEAGxPW1NTCEAAAhCAAAQgAAEIQAACTRJAAGySLucWAqLNVTXZLTL3DbrdrhYARZCTBIMS+ScCoPws4l9TyQflGnJd2SLMBwJNEUAAbIos54UABCAAAQhAAAIQgAAEINAuAgiA7WrvWdRWfDaaMugN9vb2wtXVVbW+vq4FOdljXMXwo2pZ2XLMBwJNEUAAbIos54UABCAAAQhAAAIQgAAEINAuAgiA7WrvWdQ21uTEn0MC5+rU64KTk5PQNPzY3t7W23+rGH5UKSuWxnwg0BQBBMCmyHJeCEAAAheHQKvceiNzkqsvv6Ve+PjFaSPuFAIQgAAEIHARCCAAXoRWutj3eHZ25jToraK5xea+UjYYDofh6empDjG0GX7INuBut6vzA6bNQuT4acuKmskHAk0RQABsiiznhQAEaiPwp2+q5790J/d0175wW916en4i5rWg9s4N9cpbL6jHPUFMLcJN4bo79bU965g+7Pi919TNr1wtxanipSbFphAAq7Rrqfudog1LXYeDIQABCEAAAg0RQABsCCynHRN49OjR2KC3Ds3N1Pp0BGCe4YdEAgZBoHMCljUL8SmLCQg9vUkCCIBN0uXcEIBA0wQaF2QqVqDKfU0twk0hHk197YqcEABT4KZow4pNQDEIQAACEIBArQQQAGvFycksBDqdjrdBr4/mZpr7BoeHh6HL8EOi+yT8UPL0xaYdvmYhvmUl9yAfCDRFAAGwKbKcFwIQaJxAFBl445Js5ZyVCCftNKtrXzQBsPE+zQUgAAEIQAACF5wAAuAFb8ALcPsSAehj0OuruZnmvkG/3w+FgSiHEgm4u7urwjBU4jwyHA61IUiZ5INly0r+QT4QaIoAAmBTZDkvBCDQKIEoUuruM6+otz5rbrL9QL35/EsqvWHYRyQcRe3Z7vqauvn6LXX9I1oq8zq/Tdga/e5u4gLx1mXrtZ+4qW5/8br6kLFl9ak/Nu8xvcV4dG/3ze3Q1u3T2a3JYwHwWaW+tXk9qmskDBpM/LZaH6t3X72pbn/U3jbx/dl4KBXf26Qun1dvjLnpdlSyJfy+0SYjpE4x0bGF3OwT4/p/Tqk3Xryt4lZK19d1jUxd0v3yHNrQPt4mHJ+7f9Po32afnvRraZs072SfM69iP8dk7LmvkX8vhiBttodmqrzG36Q/lBhvumpTjPXXr6q3LX0nObbN80fjREXj3ER7yb7caHQt4OQQgMDcEUAAnLsmuXQ3JJpansluWc3N1PqCXq8Xnpfhh5l8MDYauXLlyqVrMCo0PwQQAOenLbgTCEDAl0DOi7MIdK9+T31GhLP4dJVfpiOxLxbi9Pn8zp8WikY/q6RoJaLQ7z+mbkUCpjMKLxY7lVIT0crGwC4Avtb5TCI/om178kSkiAU4y/m9t6f6CYC5op0htGZER92efgKgk/uLt5VpAjKuv9nWln5jEwCzPKN+Y4qA59CGeQKgiHIZwTORo3IibBeLvJZxYekbWfaTa+TfiyE8J8Ze2fGXP96SvKYd63eVsvQdLSkagnxmjDv68qwicn1nYI6DAAQgkEcAAZD+0TQBiex7+PChmtbww2buG+zv74cSEihmHIuLi/pCVQw/qpbd3Nxsmh/nbzEBBMAWNz5Vh8AFJWAVdXLrYhHGCuseiVj3fIw8sudPCkUuQSwlQUgE4p4lGshhWpEVozzrmREdsmJfbqTbN54cRSY6GdYnACaiGROCro8A6OBh4WkXXIraVSnlEHBGv1cTc5PG29DVGK4+kf69Z99RtnHhau/R79//ZGzQ43svZbekp8/rN94mxOoc6/FZHXXN9Be3WKzmzNiocMrkAAhAAAIRAQRAukLTBI6OjqwGvVU1N1Pr0zkAV1ZWtMNvv9/Xdali+FG17NLSUtP8OH+LCSAAtrjxqToELiKBKCorP0opfqFPVTCzXdgNIN7Sad86XHz+tIAWR5jl3XdRBKAZsSZ37oqwyohmRvSZWeNR3YwtzeMIphwBJS1sWRHOiQDoEudKCoB3jH5jbVenaPu+ejLeOp4rAJqRavmiZXJDazKqz96bXaJbuo38BEDruMhxVdZ9WsVbwX3vpUgALB5/PuMt5lX3WB+d11cAzG5dn0lezIu4FnDPEIDA3BJAAJzbprk0Nybp+CRIT1LxyX/r1OuCwWAQLiwsqMFgoGSLbhXDj2nKitjIBwJNEUAAbIos54UABOonYImWSV8kzveW3rYreQF9BUBnfsE44utOcrtfvF01RyhS48iphAQ3iRDLM+KYQjyyCiHm1tbNd9Wb3/mEekryw42FLIfAMr71dG63dCO0TAC05o0cMRkLyE224cfzRpqv6OYhALrGhUNgHt/VeCz63kuOAOg9vm192BLN28hYLycAqsT26cNRjkPfuar+SZYzQgACEJiaAALg1Ag5QQEBMeCVNH2S60/MQOrU64LhcBiKwij7g22GH/J7sSGWv8nHTCAoP09bdmNjgw4AgcYIIAA2hpYTQwACNROw5a5LXsKVG9BDOByfyJYLLP6j//kLo3hi4cEQKmuPAHTl7LPktkteu+wWypYLgLYIwDSSqgJgiTa0Dzdf0a1IAMwZFzkRgMl78r0XlwDoP/4yLCzjbWzok8kzKKX9r2Uf6/4RgFoujLf/P3tf3bTkt6x5KuV0EIAABBolgADYKF5OrpTW32KD3jo0N1PrCzqdTih7icWNV5RGCTMUsU9+jk07dnZ2tAtJFbOQorIIgPTxJgkgADZJl3NDAAJ1EcjfppcS6Bzusz5RNSOR0RXhlh/ZlrdV1Mah3HbSpGmFligyxiIp0cElzBQKgDmOup4NWjmnXkqIteYA9M2n56p/jVuAnTkAaxYA09u/R9e9kzD2KCUAZhjkC4DVxkX6jqbNyeg//rzHW2NjvZwAGLenvm+i/zxnGQ6DAATmlQAC4Ly2zOW5rwcPHqitrS2dpu/g4EB7ddSl1wXHx8ehnFgEPhEAZQuw5OWLt/UuLy/r0EMR/3zMQsqWlf3MfCDQFAEEwKbIcl4IQKA2At7uszbhytgKWPRi7SGqZKN97OfPmoC8odTnbqnro80CkwgjQ6x0mptUjR6Lo5hMQdTqRmuLuHJFfFlckC0NnecAm8iD6GSeJ0hlIzpjgVip5DZPp0OvzRU3E8nnus5VY+u2y0BCfv819dgXX1CPC59zaEN/AdDTQTo+oce4iAUsm2PzxIXa1qb2SDtXNKzf+JNzFow3jzr5XcsllpcUAI0UAZm8o3nblGubZDkRBCAAgfoIIADWx5Iz2QlIIF6e4UdZzc3U+oJerxfKL+SfuP+ura1pIVDCBEUYbCr5YGw0QgQg3b5JAgiATdLl3BCAQB0EJuJOztkMcS/Oezc6WqL5nlP3XyzKq5Wf9858Kfc5f1o8sNbBIkgmzh1vTawsHkn9DZMP+VHOqbcZJqPHXIJLsq4RUU930mRZEeaeUt98/iWVjupLsokFvIItqam8cyI8fV69oW5+xRTnRvebuY/Xr6q3X0xGVOZFLPpEdha27zm0YZ4AeCf9x0zfK9iee89+9qRYlepr4/EXC9+2v9sj3pzb4TPtaR/f+e3R7FiPep3O5ZeJYHUZ03jkAL1b9AVGHZMt54AABCBQAwEEwBogcopcAqLNVTXZLTL3DbrdrhYARZCTBIMS+ScCoPws4l9TyQflGnJd2SLMBwJNEUAAbIos54UABCAAAQjMmkBRbr/zvL95upfzrLfPtWDjQ4ljIACBi0EAAfBitNNFvkvx2WjKoDfY29sLV1dX1fr6uhbkZI9xFcOPqmVlyzEfCDRFAAGwKbKcFwIQgAAEIDBrAvMkLM3Tvcy6XZLXLzQNmq/b5W4gAAEI5BJAAKSDNE0g1uTEn0MC5+rU64KTk5PQNPzY3t7W23+rGH5UKSuWxnwg0BQBBMCmyHJeCEAAAhCAwKwJzJPoNk/3Mut2Ma9fxqV8nu6be4EABCBgJ4AASM9omsDZ2ZnToLeK5hab+0rZYDgchqenpzrE0Gb4IduAu92uzg+YNguR46ctK2omHwg0RQABsCmynBcCEIAABCAAAQhAAAIQgEC7CCAAtqu9Z1HbR48ejQ1669DcTK1PRwDmGX5IJGAQBDonYFmzEJ+ymIDMoku155oIgO1pa2oKAQhAAAIQgAAEIAABCECgSQIIgE3S5dxCoNPpeBv0+mhuprlvcHh4GLoMPyS6T8IPJU9fbNrhaxbiW1ZyD/KBQFMEEACbIst5IQABCEAAAhCAAAQgAAEItIsAAmC72nsWtZUIQB+DXl/NzTT3Dfr9fiiVEuVQIgF3d3dVGIZKnEeGw6E2BCmTfLBsWck/yAcCTRFAAGyKLOeFAAQgAAEIQAACEIAABCDQLgIIgO1q71nUVjS1PJPdspqbqfUFvV4vPC/DDzP5YGw0cuXKlVkw5ZotIYAA2JKGppoQgAAEIAABCEAAAhCAAAQaJoAA2DBgTq99Nh4+fKimNfywmfsG+/v7oYQEihnH4uKivlAVw4+qZTc3N2liCDRGAAGwMbScGAIQgAAEIAABCEAAAhCAQKsIIAC2qrlnUtmjoyOrQW9Vzc3U+nQOwJWVFe3w2+/3dQWrGH5ULbu0tDQTqFy0HQQQANvRztQSAhCAAAQgAAEIQAACEIBA0wQQAJsmzPklHZ8E6UkqPvlvnXpdMBgMwoWFBTUYDJRs0a1i+DFNWREb+UCgKQIIgE2R5bwQgAAEIAABCEAAAhCAAATaRQABsF3tPYvaigGvpOmTXH9iBlKnXhcMh8NQFEbZH2wz/JDfiw2x/E0+ZgJB+XnashsbG7NgyjVbQgABsCUNTTUhAAEIQAACEIAABCAAAQg0TAABsGHAnF7rb7FBbx2am6n1BZ1OJ5S9xOLGK0qjhBmK2Cc/x6YdOzs72oWkillIUVkEQHp4kwQQAJuky7khAAEIQAACEIAABCAAAQi0hwACYHvaelY1ffDggdra2tJp+g4ODrRXR116XXB8fBzKiUXgEwFQtgBLXr54W+/y8rIOPRTxz8cspGxZ2c/MBwJNEUAAbIos54UABCAAAQhAAAIQgAAEINAuAgiA7WrvWdRWAvHyDD/Kam6m1hf0er1QfiH/xP13bW1NC4ESJijCYFPJB2OjESIAZ9Gl2nNNBMD2tDU1hQAEIAABCEAAAhCAAAQg0CQBBMAm6XJuISDaXFWT3SJz36Db7WoBUAQ5STAokX8iAMrPIv41lXxQriHXlS3CfCDQFAEEwKbIcl4IQAACEIAABCAAAQhAAALtIoAA2K72nkVtxWejKYPeYG9vL1xdXVXr6+takJM9xlUMP6qWlS3HfCAAAQhAAAIQgAAEIAABCEAAAhCAAAQg0GYCsSYn/hwSOFenXhecnJyEpuHH9va23v5bxfCjSlmxNOYDAQhAAAIQgAAEIAABCEAAAhCAAAQgAIE2Ezg7O3Ma9FbR3GJzXykbDIfD8PT0VIcY2gw/ZBtwt9vV+QHTZiFy/LRlRc3kAwEIQAACEIAABCAAAQhAAAIQgAAEIACBNhN49OjR2KC3Ds3N1Pp0BGCe4YdEAgZBoHMCljUL8SmLCUibuzZ1hwAEIAABCEAAAhCAAAQgAAEIQAACEBACnU7H26DXR3MzzX2Dw8PD0GX4IdF9En4oefpi0w5fsxDfspJ7kA8EIAABCEAAAhCAAAQgAAEIQAACEIAABNpMQCIAfQx6fTU309w36Pf7ocAV5VAiAXd3d1UYhkqcR4bDoTYEKZN8sGxZyT/IBwIQgAAEIAABCEAAAhCAAAQgAAEIQAACbSYgmlqeyW5Zzc3U+oJerxeel+GHmXwwNhq5cuVKm9uWukMAAhCAAAQgAAEIQAACEIAABCAAAQhAQPtsPHz4UE1r+GEz9w329/dDCQkUM47FxUV9oSqGH1XLbm5u0sQQgAAEIAABCEAAAhCAAAQgAAEIQAACEGg1gaOjI6tBb1XNzdT6dA7AlZUV7fDb7/c16CqGH1XLLi0ttbpxqTwEIAABCEAAAhCAAAQgAAEIQAACEIAABCQdnwTpSSo++W+del0wGAzChYUFNRgMlGzRrWL4MU1ZERv5QAACEIAABCAAAQhAAAIQgAAEIAABCECgzQTEgFfS9EmuPzEDqVOvC4bDYSgKo+wPthl+yO/Fhlj+Jh8zgaD8PG3ZjY2NNrctdYcABCAAAQhAAAIQgAAEIAABCEAAAhCAgNbfYoPeOjQ3U+sLOp1OKHuJxY1XlEYJMxSxT36OTTt2dna0C0kVs5CisgiA9HAIQAACEIAABCAAAQhAAAIQgAAEIACBthN48OCB2tra0mn6Dg4OtFdHXXpdcHx8HMqJReATAVC2AEtevnhb7/Lysg49FPHPxyykbFnZz8wHAhCAAAQgAAEIQAACEIAABCAAAQhAAAJtJiCBeHmGH2U1N1PrC3q9Xii/kH/i/ru2tqaFQAkTFGGwqeSDsdEIEYBt7trUHQIQgAAEIAABCEAAAhCAAAQgAAEIQEAIiDZX1WS3yNw36Ha7WgAUQU4SDErknwiA8rOIf00lH5RryHVlizAfCEAAAhCAAAQgAAEIQAACEIAABCAAAQi0mYD4bDRl0Bvs7e2Fq6uran19XQtysse4iuFH1bKy5ZgPBCAAAQhAAAIQgAAEIAABCEAAAhCAAATaTCDW5MSfQwLn6tTrgpOTk9A0/Nje3tbbf6sYflQpK5bGfCAAAQhAAAIQgAAEIAABCEAAAhCAAAQg0GYCZ2dnToPeKppbbO4rZYPhcBienp7qEEOb4YdsA+52uzo/YNosRI6ftqyomXwgAAEIQAACEIAABCAAAQhAAAIQgAAEINBmAo8ePRob9NahuZlan44AzDP8kEjAIAh0TsCyZiE+ZTEBaXPXpu4QgAAEIAABCEAAAhCAAAQgAAEIQAACQqDT6Xgb9Ppobqa5b3B4eBi6DD8kuk/CDyVPX2za4WsW4ltWcg/ygQAEIAABCEAAAhCAAAQgAAEIQAACEIBAmwlIBKCPQa+v5maa+wb9fj8UuKIcSiTg7u6uCsNQifPIcDjUhiBlkg+WLSv5B/lAAAIQgAAEIAABCEAAAhCAAAQgAAEIQKDNBERTyzPZLau5mVpf0Ov1wvMy/DCTD8ZGI1euXGlz21J3CEAAAhCAAAQgAAEIQAACEIAABCAAAQhon42HDx+qaQ0/bOa+wf7+fighgWLGsbi4qC9UxfCjatnNzU2aGAIQgAAEIAABCEAAAhCAAAQgAAEIQAACrSZwdHRkNeitqrmZWp/OAbiysqIdfvv9vgZdxfCjatmlpaVWNy6VhwAEIAABCEAAAhCAAAQgAAEIQAACEICApOOTID1JxSf/rVOvCwaDQbiwsKAGg4GSLbpVDD+mKStiIx8IQAACEIAABCAAAQhAAAIQgAAEIAABCLSZgBjwSpo+yfUnZiB16nXBcDgMRWGU/cE2ww/5vdgQy9/kYyYQlJ+nLbuxsdHmtqXuEIAABCAAAQhAAAIQgAAEIAABCEAAAhDQ+lts0FuH5mZqfUGn0wllL7G48YrSKGGGIvbJz7Fpx87OjnYhqWIWUlQWAZAeDgEIQAACEIAABCAAAQhAAAIQgAAEINB2Ag8ePFBbW1s6Td/BwYH26qhLrwuOj49DObEIfCIAyhZgycsXb+tdXl7WoYci/vmYhZQtK/uZ+UAAAhCAAAQgAAEIQAACEIAABCAAAQhAoM0EJBAvz/CjrOZman1Br9cL5RfyT9x/19bWtBAoYYIiDDaVfDA2GiECsM1dm7pDAAIQgAAEIAABCEAAAhCAAAQgAAEICAHR5qqa7BaZ+wbdblcLgCLISYJBifwTAVB+FvGvqeSDcg25rmwR5gMBCEAAAhCAAAQgAAEIQAACEIAABCAAgTYTEJ+Npgx6g729vXB1dVWtr69rQU72GFcx/KhaVrYc84EABCAAAQhAAAIQgAAEIAABCEAAAhCAQJsJxJqc+HNI4Fydel1wcnISmoYf29vbevtvFcOPKmXF0pgPBCAAAQhAAAIQgAAEIAABCEAAAhCAAATaTODs7Mxp0FtFc4vNfaVsMBwOw9PTUx1iaDP8kG3A3W5X5wdMm4XI8dOWFTWTDwQgAAEIQAACEIAABCAAAQhAAAIQgAAE2kzg0aNHY4PeOjQ3U+vTEYB5hh8SCRgEgc4JWNYsxKcsJiBt7trUHQIQgAAEIAABCEAAAhCAAAQgAAEIQEAIdDodb4NeH83NNPcNDg8PQ5fhh0T3Sfih5OmLTTt8zUJ8y0ruQT4QgAAEIAABCEAAAhCAAAQgAAEIQAACEGgzAYkA9DHo9dXcTHPfoN/vhwJXlEOJBNzd3VVhGCpxHhkOh9oQpEzywbJlJf8gHwhAAAIQgAAEIAABCEAAAhCAAAQgAAEItJmAaGp5JrtlNTdT6wt6vV54XoYfZvLB2GjkypUrbW5b6g4BCEAAAhCAAAQgAAEIQAACEIAABCAAAe2z8fDhQzWt4YfN3DfY398PJSRQzDgWFxf1haoYflQtu7m5SRNDAAIQgAAEIAABCEAAAhCAAAQgAAEIQKDVBI6OjqwGvVU1N1Pr0zkAV1ZWtMNvv9/XoKsYflQtu7S01OrGpfIQgAAEIAABCEAAAhCAAAQgAAEIQAACEJB0fBKkJ6n45L916nXBYDAIFxYW1GAwULJFt4rhxzRlRWzkAwEIQAACEIAABCAAAQhAAAIQgAAEIACBNhMQA15J0ye5/sQMpE69LhgOh6EojLI/2Gb4Ib8XG2L5m3zMBILy87RlNzY22ty21B0CEIAABCAAAQhAAAIQgAAEIAABCEAAAlp/iw1669DcTK0v6HQ6oewlFjdeURolzFDEPvk5Nu3Y2dnRLiRVzEKKyiIA0sMhAAEIQAACEIAABCAAAQhAAAIQgAAE2k7gwYMHamtrS6fpOzg40F4ddel1wfHxcSgnFoFPBEDZAix5+eJtvcvLyzr0UMQ/H7OQsmVlPzMfCEAAAhCAAAQgAAEIQAACEIAABCAAAQi0mYAE4uUZfpTV3EytL+j1eqH8Qv6J++/a2poWAiVMUITBppIPxkYjRAC2uWtTdwhAAAIQgAAEIAABCEAAAhCAAAQgAAEhINpcVZPdInPfoNvtagFQBDlJMCiRfyIAys8i/jWVfFCuIdeVLcJ8IAABCEAAAhCAAAQgAAEIQAACEIAABCDQZgLis9GUQW+wt7cXrq6uqvX1dS3IyR7jKoYfVcvKlmM+EIAABCAAAQhAAAIQgAAEIAABCEAAAhBoM4FYkxN/Dgmcq1OvC05OTkLT8GN7e1tv/61i+FGlrFga84EABCAAAQhAAAIQgAAEIAABCEAAAhCAQJsJnJ2dOQ16q2husbmvlA2Gw2F4enqqQwxthh+yDbjb7er8gGmzEDl+2rKiZvKBAAQgAAEIQAACEIAABCAAAQhAAAIQgECbCTx69Ghs0FuH5mZqfToCMM/wQyIBgyDQOQHLmoX4lMUEpM1dm7pDAAIQgAAEIAABCEAAAhCAAAQgAAEICIFOp+Nt0OujuZnmvsHh4WHoMvyQ6D4JP5Q8fbFph69ZiG9ZyT3IBwIQgAAEIAABCEAAAhCAAAQgAAEIQAACbSYgEYA+Br2+mptp7hv0+/1Q4IpyKJGAu7u7KgxDJc4jw+FQG4KUST5YtqzkH+QDAQhAAAIQgAAEIAABCEAAAhCAAAQgAIE2ExBNLc9kt6zmZmp9Qa/XC8/L8MNMPhgbjVy5cqXNbUvdIQABCEAAAhCAAAQgAAEIQAACEIAABCCgfTYePnyopjX8sJn7Bvv7+6GEBIoZx+Lior5QFcOPqmU3NzdpYghAAAIQgAAEIAABCEAAAhCAAAQgAAEItJrA0dGR1aC3quZman06B+DKyop2+O33+xp0FcOPqmWXlpZa3bhUHgIQgAAEIAABCEAAAhCAAAQgAAEIQAACko5PgvQkFZ/8t069LhgMBuHCwoIaDAZKtuhWMfyYpqyIjXwgAAEIQAACEIAABCAAAQhAAAIQgAAEINBmAmLAK2n6JNefmIHUqdcFw+EwFIVR9gfbDD/k92JDLH+Tj5lAUH6etuzGxkab25a6QwACEIAABCAAAQhAAAIQgAAEIAABCEBA62+xQW8dmpup9QWdTieUvcTixitKo4QZitgnP8emHTs7O9qFpIpZCGW39Pbqg4MDnWMRzvQrxhFjgTmWNYV1gecNybnMMxLPSDx7/5XOP85YYCwwFhgLInRsbTEWGAuMhSbHQnB8fBzKi4gIfNLZZAuw5OWLt/UuLy/r0EMRLXzMQigLK5eRDH2DvkHfYI5lTck33GKeZJ5knmSeZJ5knuS9bJSairHAWGAsMBbQoP5NHVBW11gIer1eKCeTf+L+u7a2poVACROUCzWVfPA8jUZmZXDCdelXjKN6k5YybzA/N5EMl35Fv6Jfnb8JHM9IPCPxjMQzEusv6y/rL+svGtT5am5Bt9vVAqBMwJJgUAAlLDIAACAASURBVCL/RACUn0X8ayr5oFyD68K57qSW9CvGbxPJUulX9Cv61fmbhE1jMEZZnut4jq03aTjrIOsg6yDrIFoB2gjPVxf/+SrY29sLV1dX1fr6uhbkJFddFcMPyva8EzXCClYu0x36Bn2DvsF6VNZwi3mDeYN5g3mDeSPfmJB5knmSeZJ5knmSeVK+zGq79hWcnJyEpuHH9va2FrKqGBVQ1j9pKaxg5UrwSt+gb9A3Rsl/GQuMBcYCY6FsImzmDeYN5g3mDeaNfONJ5knmSebJ9s6TwXA4DE9PT52JVmUbcLfb1fkB08kHJTErZSfmKLCaGMnQN5KJ7Okb9A1XMmv6Bn2DvvGD+ttYxgJjgbHAWOBdg3cr03iSdYF1gXWBdYF1od51QUcA5iXhlUk4CAKdE7CsWQhl/Y1VYAUrl+kOfYO+Qd9Y0V9AMRYYC4wFxgLPovlGfcyTzJPMk8yTzJPMkyKer6wwFhgL2bEQHB4ehq5EyRLdd3Z2pj70oQ9pY5Ayph2U9U8QCStYMQZHycoZC4wFxgJjgeeNfLMB5knmSeZJ5knmSeZJ05SFdYF1gXWBdcF3XQj6/X6YTogpE8r3v/99NRwOtSGI2HP7JkykLKxcRjL0DfoGfeOv1e7urmIsMBYYC4wFnq/yzeeYJ5knmSeZJ5knmSclqll2K/L8jCaTZ+bEM4P/M0PQ6/VCDD8O1OIiyVIxg8H8Rh62GQsfUYwFxgJj4UR/AchYYCwwFhgLGAZgGIBhQHsNAzAH/QHFOsg6eJnWwWB/fz+UPeKSgFte/MV5sYrhB2X9k7TCClauhLb0DfoGfYP1qGyyY+YN5g3mDeYN5o38JOnMk8yTzJPMk8yTzJOmyVBb1wWdAzBOENnv92U3cCXDD8r6Jx2GFaxcCZrpG/QN+sYoYTFjgbHAWGAslE3ezbzBvMG8wbzBvJFvgME8yTzJPNnueTIYDAahJN8fDAZKvhmpYvhBWf/Eo7CClStJK32DvkHfGCXwZSwwFhgLjAXfZNYf/jCsYJVvCMGawprCmsI8yTzJPGka57R5XQiGw2Eohh+yv9+WaFV+3+l09N/SZiHyM2X/Um+fXl9f1wxhNUrSSt9IJuKkb0wS+NI36BvMk8yTPG/wzGAmdmddYF1gXWBdYF1gXWBdQJNBV2lecws6nU5YlPR/Z2dHSTh1FbMQyvonDoYVrFxJlukb9A36xigBN2OBscBYYCyIYLi1xVhgLDAWGAv5Jo48MzBPMk8yTzJPJufJ4Pj4OEwnxFxaWhpvwVpeXlYSLumbMJGysHIZydA36Bv0jb/UaRYYC4wFxgJjgeerfPM55knmSeZJ5knmSeZJCUISEY/nZzSZPNMOnhn8nxmCXq8XkiyVZKniBI0ZzN/Qka7yT5yw19bW9IIj23dJltruZKmSO4a+wVhgnsQkjHXhB9XJyYliLDAWGAuMBcwkeF/g/Yj3I96PLt77UdDtdrUAKC+4kkhZEiKK6EGyVJKlkiyVsUCyVIyRWBd+UEfAMxYYC4wFxkKbk4bzTMgzIesg6yDrIOsg6+DF182Cvb29ME62KELgwcFBJcMPyvqbHMAKVi7THfoGfYO+MTJVYiwwFhgLjIWy5nPMG8wbzBvMG8wb+SadzJPMk8yT7Z4ng5OTk/CHfuiH1F/91ShB5Pb2tt7yWMXwg7L+iVZhBStXUlr6Bn2DvsF6VDZhMfMG8wbzBvMG80a+IQTzJPMk8yTzJPMk82Tbta9gOByGp6enWgC0JVqVPC/dblfnREubhcjxlO3pXDgSRQmrSZJW+kYyESd9g77BHMs8yRrKM4NpqMa6wLrAusC6wLrAusC6gM4gBie8O/PufF6am44AzDM5kEkpCAKdE7BskkfK+ieHhRWsXIl06Rv0DfrGKMkyY4GxwFhgLPAsmp9wnHmSeZJ5knmSeZJ50jTrYl1gXTDXheDw8DB0GX5IdN/Z2Zm23S6b/Jey/gkiYQUrxuDIdIexwFhgLDAWeN7INxtgnmSeZJ5knmSeZJ40TVlYF1gXWBdYF3zXhaDf74fpZKkyoXz/+99Xw+FQG4KcnJxoAdDHLISysHIZydA36Bv0jb9Wu7u72lGWOZY1RdZX1l/GAs9XdvM55kmeGXhm4JmB99B8UzTmSeZJ5knmybLzZNDr9UIMPw7U4iIJMdueEBPzmx/QLuCMhY8oxgJGUIyFE/0FIGOBscBYYCxgnoF5BuYZmGdgnoFWwDPh5XgmDPb398PYxEJe/MUJuIrhB2X9k1nDClauxN/0DfoGfWOUFJ6xwFhgLDAWyhokMG8wbzBvMG8wb+QbqzBPMk8yT7Z7ntQ5AFdWRslS+/2+3o5UxfCDsv7JJWEFK1eCZvoGfYO+wXpUNnk38wbzBvMG8wbzRn7Sf+ZJ5knmSeZJ5knmSdMcpa3rQjAYDEJJvj8YDJSowVUMPyjrn3gUVrByJWmlb9A36BujBL6MBcYCY4Gx4JvM+sMfhhWs8g0hWFNYU1hTmCeZJ5knTeOcNq8LwXA4DCUZveQ/syUQlN93Oh39t3SycvmZspNE9rDq6X4kJgf0jWRSWvoGfYM5dlWtr6/rOYI1hXmS5w3GguSf5pmBZ2/WBaUYC7yHxkabPCOxLvC+wPtC05pb0Ol0wqKk/zs7O0pCZquYhVDWP3EwrGDlSrJM36Bv0DdGCbgZC4wFxgJjoWwyeuYN5g3mDeYN5o18EwvmSeZJ5sl2zJPB8fFxmE6WurS0NN6Ctby8rCRcUsQ/H7MQyv7/7J0HfBRl+sd/W7Ob3WQ3vTcCCb1JB6VKs6OCNFGxnnr2ghVU9K+eomc9K1JVPERE6UjvvUMIgZCebLK9787/87ybYLBCAA/J897luJ2dd+ad75Sd+c3zPD9m9XtGMnxs8LHBx4ZDlFngc4HPBT4X+Fzg+6s/Nvvh6yRfJ/k6yddJvk7ydZKCkEiY4vtn1mT+yMCG7xlO/55BZrPZJC6IyQUxuSAmm99ERkaKH1gKPedCyVwomX8X+Fzg3wX+XeDfBSWsVqt4Ac6GeWqRDUR/Go0GfGzwsdFYC+izWSY/L/DvAhvH/p1/B2Umk0kIgHQxo0LKVBCRRAAulsrFUrlYKp8LXCyVjZH4d0EpIuD5XOBzgc8FPhcac9Fwvifke0L+HeTfQf4d5N9B/h38++tmssLCQqmu8CgJgeXl5Q0y/OC+p1+0lFkxq98r8MrHBh8bfGyEiv/yucDnAp8LfC6caSFsvm7wdYOvG3zd4OvGH5t08nWSr5N8nWzc10mZ1WqVdDod3O5Q0cOEhASRAtgQww/ue/rFQ5kVs/q9Qqt8bPCxwccG/x6dabFyvm7wdYOvG3zd4OvGH5sc8HWSr5N8neTrJF8n+TrZ2LUvmd/vl5xOpxAAf6vQKtU9MZlMot7HL81CaH7u+7M5CrP6uUgrHxunFuLkY4OPDb7GKkHR5nwu8LnA5wKfC3w/yffP9c0F+XeBfxf4d4F/F/h3gX8X+Hfhr9HcRATgHxX9px0hk8lETcAzLf7LfU+/UDKzYla/Z7zBxwYfG3xshExZ+Fzgc4HPBT4X+F70jw2K+DrJ10m+TvJ1kq+TfJ2sb17Fvwv8u1D/d0FWUVEh/Z7hB0X3eTweYbt9psV/T7cv1XrixgSYABNgAkyACTABJsAEmAATYAJMgAkwASbABBozgerq6tMy6D1dzY0E4TpTQ5ndbpd+WSyVXJ4sFgv8fr8wBCGraxIAT8cs5Ez7Ug42NybABJgAE2ACTIAJMAEmwASYABNgAkyACTABJtCYCZCm9keGPWequZH4R1m/ycnJkNlsNul/afiRlJTUmPctbzsTYAJMgAkwASbABJgAE2ACTIAJMAEmwASYABMQPhvny6BXVlJSIlFIIEX3qVQqsaKGGH40tG9cXBzvYibABJgAE2ACTIAJMAEmwASYABNgAkyACTABJtCoCVRWVv6mQW9DNbf6Wp+oAajXh4ql2u12Abohhh8N7avVahv1zuWNZwJMgAkwASbABJgAE2ACTIAJMAEmwASYABNgAlSOj4L0qBRffUOXhmpu9bU+mcvlkuRyOVwuF8iCvSGGH2fTl8RGbkyACTABJsAEmAATYAJMgAkwASbABJgAE2ACTKAxEyD/jTrTjqioKJxLvU7m9/slUhipKOBvGX7Q9LKyMvEdtfoFBOnz2faNjo5uzPuWt50JMAEmwASYABNgAkyACTABJsAEmAATYAJMgAkI/a3OtONcaG71tT5ZWVmZRLnE5MZLSiOFGZLYR58pIpBqAiYmJgoXkoaYhfxZXxYA+QhnAkyACTABJsAEmAATYAJMgAkwASbABJgAE2jsBEpLSxEfHy/K9JWXlwuvjnOl18nMZrNECyaBjwRASgGmunx1ab3h4eEgm2ES/07HLORM+1L9QW5MgAkwASbABJgAE2ACTIAJMAEmwASYABNgAkygMROgQLw/Mvw4U82tvtYns9lsEk2gP3L/jYyMFEIghQmSMHi+ig/WGY1wBGBjPrR525kAE2ACTIAJMAEmwASYABNgAkyACTABJsAEiABpc+fC8OO3zH1lJpNJCID0JRUYpMg/EgDpM4l/56v4IK2D1kspwtyYABNgAkyACTABJsAEmAATYAJMgAkwASbABJhAYyZAPhvny6BXVlhYKEVERMBgMAhBjnKMG2L40dC+lHLMjQkwASbABJgAE2ACTIAJMAEmwASYABNgAkyACTRmAnWaHPlzUODcudTrZFarVapv+JGQkCDSfxti+NGQvmRpzI0JMAEmwASYABNgAuebANU0pj+ZTCb+fvn5fK+fl88EmAATYAJMgAkwASbABP6IgMfj+V2D3oZobnXmvtRX5vf7JafTKUIMf8vwg9KATSaTqA/4S7MQmv9s+5KayY0JMAEmwASYABNgAn8FARL9qJEAWNfqRMG/Yv28DibABJgAE2ACTIAJMAEm8HsEqqurTxr0ngvNrb7WJyIA/8jwgyIB6Sb5twoI/plZyOn0ZRMQPvCZABNgAkyACTCBv5pAnRBYt976guBfPRZeHxNgAkyACTABJsAEmAATIAJlZWWnbdB7OppbfXNfWUVFhfR7hh8U3Ufhh1Snr86043TNQk63L9Ue5MYEmAATOJcEjpVU4/jxMvTu3vJcLpaXxQSYwN+cAEf6/c13IA+fCTABJsAEmAATYAIXOQGKADwdg97T1dzqm/vK7Ha7yIUh5ZAiAZOTk0VNHHIe8fv9whDkTIoPnmlfqj/IjQkwASZwLggs33gIkz9cDJ9FhuQMGb56675zsVheBhNgAhcRgd9LAaZN5CjAi2hH86YwASbABJgAE2ACTOBvSIDuVf/IZPdMNbf6Wp/MZrNJf5XhR/3ig3VGI0lJSX/DXcJDZgJM4EIgUFRqgdnuwPvvrcGCtatQASX88MMABYb3ysUHLABeCLuJx8AELjgCdSIg/ctmZBfc7uEBMQEmwASYABNgAkyg0RKgyL6qqiqcreHHb5n7ykpKSiQKCSQzDpVKJVbUEMOPhvaNi4trtDuWN5wJMIEzJ2CzOTH9m/UoqajGyk0ncLiwGmFQIAA75IiAF16oIUfvXkmYyQLgmQPmHkygkRCo7wAcCARE9gPVSKlzCG4kGHgzmQATYAJMgAkwASbABC4gApWVlb9p0NtQza2+1idqAOr1enHTa7fbxWY3xPCjoX21Wu0FhJqHwgSYwIVK4HB+OcY+9BmqKoJwBWqglFzwIRoK2OGDCip44IceSngQgBxDeqXjMxYAL9TdyeNiAn8BAapw8rPTL62wvvFHICiJb70+L8orKkUkYHxsLOilqFwug0xOvWUIzRVqpy7tL9gEXgUTYAJMgAkwASbABJhAoyJA5fjofpRK8dG/51Kvk7lcLoluel0uFyhFtyGGH2fTl8RGbkyACTCBXxIoL6/G4q2HUXiiBh9+sgFB+OADYIENMdBDJoS/CDjgQjQiEIQDfoTDDjuM0KJfrxTMYAGQDywmcFERoEg9emFZJ+b9smafJFEdPwmSFIREAp9CCZpG/yOXi5LHQsZzut2oqLTB4w/C6bdjw+ZdcLu86NW1I4zaSESEKxATr4VCqUEQypD0RxGCMkBeTwYkQTEIWqkcoVFxYwJMgAkwASbABJgAE2ACDSdABrxUpo/uM8kM5FzqdTK/3y+Rwkj5wb9l+EHTyYaYvqNWv4AgfT7bvtHR0Q0nwz2ZABO46Ah8uXYj5sw7jMqyahyxmGGtsCIqYIA/zIFAhArmKgtiEAFJZUfQFwkHnIhGpEgBDkIHG2wwIhx9OAX4ojs2eIOYQH0C9R19T3X3FYqfEP6E+Ceri+QLApICMkmCzx/Auk17sWLtTkQYjZBJClgcNshUEuReN3p3b4ue3dpCpVBCRpIf6X8yCLGPBEASHoPBYMg0hP44OpAPTibABJgAE2ACTIAJMIFzQID0tzqD3nOhudXX+mRlZWUS5RKTGy8pjRRmSGIffa4z7UhMTBQuJA0xC/mzviwAnoMjhBfBBP7GBCqr7TBZnXh37lZ8/f1mqF1yuIIBOBVyGPRBKKxyeCQP7AoXDBo9VDYV3HBCIbNBptVD4aQIHS/kcAkBUA56SPdhUK90TOUIwL/xkcFDZwK/T+C3nHzF3EGJ4vGE6BcMBkQqrxQMQq5QiOn0Jw8GxVViX14R5i5cB5vLj/TkREgyBQqLS6HXSLjy8u5o27wpVJQHTP1k/togQBID6S8k+oUiDoPiDa1MxjGAfMwyASbABJgAE2ACTIAJnB2B0tJSxMfHi6yX8vJy4dVxrvQ6mdlslmjBJPCRAEgpwFSXry6tNzw8XNzYkvh3OmYhZ9qX8pm5MQEm0PgILN+ah037y7Bs/QkcKDyGKpMDcYZI+O12KKPUsFp9iI3QwOPwQOFTokbuRpQ2DN4aMvmQoUplQZw+Fj6LH+qgHF7YEQYDPLBBBQ169UrA7LfubXxgeYuZwEVMoH4Nv59FuFBqbygqLwCPJwCP3wulQgG5DNBq1CGBjj7Qv2L2AGw+P37asBu79x1BTm5TqFUqHNp/FFmZ8ejbsz1iIiJCLxSCcgTlAchrRT6vLwi/3w9/wA+VQoUwjQoKoROGxEJuTIAJMAEmwASYABNgAkygoQQoEO+PDD/OVHOrr/XJbDabRBPoj9x/IyMjhRBIYYIkDJ6v4oN1RiMcAdjQw4L7MYG/N4FJH6/Ev2b+CL8/EXK5CS5XDAyKasQGDChWVsMTiIROZUKUPwplcjMCgRhEKKyI80WjCEVwy9wwKo0w+AyoRglAD+jBCBgQBjuqMbxXc7zPEYB/74OER88E/oRAfSdfCtHzeLzIP16CXfsOIDkpHjEROjRtkikiAJVq1ck6fW6fH1anC1t3HcTS5ZvgCQJhYTL4PD5kZSZhyIBuyMlIhZKyhiGHXx5E0O+H1+NHWYUZlaYaFBUVo2WLXGRnpkITFnIP5sYEmAATYALnl8CqLQWY9O6K87uS//HSszNi8NqjgxAVyWaZ/+NdwatnAv8TAqTNNdRk98/MfWUmk0kIgCTIUYFBivwjAZA+k/h3vooP0jpovZQizI0JMIHGR+CV6Rvx/n9XwG53Qa3Wobqa6pBKcNV4ER4VBlu1D1ERYXC5vQgzqmEp8yAyqEJ0oh+9uzTF9Pm7oIceHq0HWo0WXrMLakkLF1wIgxK9RQTgfY0PLG8xE2hEBKgOHxVGpub3B1BeacG+IyewbtNWZKanoEV2Ggw6rUjvjYoxIiZSA6VKhaLSSuw9kIeKKit27jmGo4VliDSEIyraKFIshvTvgm5tm4JsyiRJBrvXi/LyMnE9srkCKKmoxv4DB9CxXRu0yslCalIM1CpOAW5Ehx5vKhNgAv8jAt8t34/xz377P1r7X7PaVk3j8c3boxAXpftrVshrYQJM4IIiQD4b58ugV1ZYWChFRETAYDAIQY5yjBti+NHQvpRyzI0JMIHGR+DF2evw+ieL4HZGQh1hh8scCa3WDrc7EhpNNbxeNbRKD9yBcGg0doQ5wuFUevHYtQm4/ooBuOHuH1ASKIE76MbI3FQYYiMxdeNRuN0eGKHC1b264JO3bmp8YHmLmcBFTqDO8KN+HUD6/xaLDSvXbUdeUSV8UCLgdaFX57aIjtDheFEx7E4n2rdqguysBJSV1WDnviPwQI7SchusFhey0pOgVquw/2ABOrXPRf9eraGWy0TEH4mKUsCDrKwslJpsWLdxG5UbRGxUJCLDlRjQuzvioiLq/EAu8j3Am8cEmAAT+N8RYAHwf8ee18wEmMBfQ6BOkyN/DgqcO5d6ncxqtUr1DT8SEhJE+m9DDD8a0rfuzf1fg5LXwgSYwIVC4NWZW/DR9xtRWa2CURdAWdlxJCRmwGpVwmi0wlxjRmJCImpMShiiHSgvN6FP96Z4cEAW+vXrJ2p6bd++HSaTCfqUXNwxeS48Ph8sxy3QBrVof2kU5k/hGoAXyv7mcTCBc0Og1ta39h/h9gvA6/OjuKQCazftw7EyEwxRcTBVliHOGI6s9BRExcTi4IEjUEh+XNazBeTyMKzfshfHSstRZbYjKsKIfj3aQReuxrpN+9EiNwM9uuSgxmzDqvXbUWX1oG3L5nC7XMg/XozisipERUXDYTMjJT4a3bt0RNOMRKiVp9YBrDdM4SIskoSFNTG1ugliYmjSyQ6yuimhPie/oO39petw3fLqCNdLRa6Pq3a9ov/JVf+6b/0pvxqFMD2pN17QHFRXUYJUa5gi+oT+G9rK2uH8etx/fkT8vLXCiaUWYGivn0qhdp0nHZlPggw5Qv967to9UI97LZS6nvWX8PNI6+27Px8+z8EEmMB5IMAC4HmAyotkAkzggiLg8Xh+16C3IZpbnbkv9ZX5/X7J6XSKEMPfMvygNGB6wKb6gL80C6H5z7YvqZncmAATaHwEXpq1Hm/OXAyfMgpyjw2OmhhERFdBEaZCwOGHy6mDwWCGKqiGM+BF9zY5mDy+K9q3anYKrGPFdox86TPs3G6GAX4o5UrY1Xb06pCDBW/d3vjA8hYzgYuYgCQFAChqjTyEpS+8wSBqrE7s3ncUG7cdRJhKhmZNs2E2W1FlNiMY8CItKQHNspth+44dSEzUoUmTZtiz6wiqa8yQh2lQUWVBalwkEuMisTevCF3b56Bbx5bYuOcIDh8uQIfW2SirceHA4aPCWCRcq0WUwYCy8jJRd7B581x07dAMccYIqBQkTZHoJBdaH81P4YIBuQwKmiCFagk63T5ERkWKbZGBtou+ow9yBCCH2+tDMBBAhFYjXIvF8iAhKJNBDlktAxKkghAf6uyPhdglE/8JiY0S/NQn6IdcJiEoKSHJ5SFTEzktl+YMyV1BSUZLE/UMSdSjT/QvTYdcgWBQChmeSAEaJoISjYl2gxcBuUaMT0HfSUGRdh2UJCjEBsoQlCnFGOUSrYH0PNqKk5rez+IeiYm18qFYrRiHDMEACYAySIrQ9zQueVCGoFwOBQLipVBArhTLVtJxQvNKcsgkHwIylVi+opajX+yX0FhDg6H/klM0MSBHZ7FTIBeCoiApWErEQ8z+88i59uNFfMHhTbsgCbAAeEHuFh4UE2AC55BAdXX1SYPec6G51df6RATgHxl+UCQg3dzUmXaciVnI6fRlE5BzeKTwopjA34jAxFkb8eHsVTCbvYgwamH262GQmWAze2CI1cFhC4chwgKtQo0dM/6JYMAHt9MBqvkVGxsrrkk+H9Drjg9QWFUFe6Uf+gBg09pg0BnQu3kTzHpr7N+ICA+VCTCBPycgIRgMCTMSCUlywOr0YMu2vSgpr8GJ8mpIkh9xMbHQaHU4dOQobFYrUhPi0bFdK7jcNlTXVKNd81wkxkdDrZNDFabAhq35yM8vhVGvxrHiMnRsnYvczAxs27cfYWo1wtUqbD9YgONFZdDpw9EiJxdejwvlZWVCDkpJTkZKggFdOraBURdWK8opQu7DtQISiVkSDR4SSkoqsW3HTvQf0Bc6rTokqNVKSyT0Odw+HM4vgM/jQeeObYX0FwhKsNjtsDuc0Ot0MOj04v7M43MjEAierN38c4Qh4PV4YbZYEFQoEWPUQy0HLHYPzHY7IsN1MBr0ANVQlGSgNBOn0yVER5K64mJjhQhmrqmBxxeAQh0mnI9p+apa/UumUCEqygAEfCivtiMQ8It1KOQyqMK0iIjQic8erw/Vdhd8VHNaRsKhBLUmHIZIPdRKMlAJ7XmX2w2X0y3m9/kCCNdqEGmMhNPhgs1mF+KoJJfgC9DLHgWUkMEvBREZHiZqNZodTkQaIhEbqRPsSaB0u12Q5ApoNWFC8AtQurjNBbvDDqM+HBF6vZAbPR6/YEv3xCT0KRRykMueLlwntoeONzHM2v+R1UY8/vkxy3MwASZwLgn81QKgTutB745H8OO6VudyM/5wWVwD8C9DzStiAhckgbKystM26D0dza2+ua+soqJC+j3DD4ruo/BDqtNXZ9pxumYhp9uXag9yYwJMoPERmDxrA6ZMWw6bwoBwyQGbygC9ywqHVY+IGCu8Kh2m398dfTo2xdGjRxGuVsMQFQW5Uils0cmx/D/zduOxt9dAp6sBnHJIWsDptMGo0WNg61x88dbIxgeWt5gJXOQERO0/Ie5QlJccBUUV+O77ZfAGFIhOjIPNakFVlQlOdwDKsHBUVlTCoNMgIzkBOc0yReZCpFaFDq2bISkhGiarDYvX7sbWnYeQkRoNuUKO9KRk6FRhsLjsSIqPxbatu3G4uAJmmxNx8bEUgygi4aINkYiI1MFSXQ2dRoGhA/sgMyUeSoVMCHak96koLThIKbKhHUNRdHsPHcVnX0zH2DGj0KF1DhQyEgYpYjAUY1ZYXIYfFy2D0RiBEcOugVImwe31Y/vuPdi1ey/atm6Nju3aQhOmQv7xYzh2vBiZmZnISE2CUk6RdRL8fj8qq2uwdsNGIbZd2q2TMETZsecgMG1r3gAAIABJREFUVq7biN49u6Fd6xZQqtUoLa/G4cOHgKAfPo8bVZUVuKx3X+j0EdiwYRMUKhUkpQqHDudBG6ZGdlYGnA47VOowtGnXFnK/Bz8uXwuHw4nc7HQgGIBGF4E2rVrAqNeissqENZt3oqamGhkpiXA6nIBciZYtmiMzPQkqFQl1Xhw5WoCaagv8/iCqTWbEREejbcc2KDx+QtSoliuUMFmsOFZ4HK1atoBOpUZVTQ3SkxOFiLhk5Vpcduml6NP9EgQCPiEAbt25VwiAnTu0girog8vrw9bdB8W2dO/SCc2yM2G3O1B0oliIjCQGktDp8bqgkCuRlZmFlOQEqJRKITzTcUfiX50AyBGAF/kF5xxuHgVRkKAeExsrzIuqTVVQKJXQ6yNQbTIhXKcTJkQUqWG32xATEyvmV6nVov4TXR8qK8ohlysQGxd3ysgsZjM8HvfJaVSigBwkSWyn2u50PaiuNonSBfRsV1lZIeZNSkyCRvuz02xJcbF4GZDdtKm416JWWlIihHQyUEpNTRMvHmhZfnoLSxG3ShWMdH8ml8NiMcPn9YltpHb82DFRY75JdjYCfr/43miMEtttqqpEeLgO+ogIMSarxSK2lZ4N/+i8Ol8CoFwWhCHCjRpr+EmO7XOK8M+b1uCS5icwa9El+HR+V1SZ9Se/D1P54PUrxQuIc9lYADyXNHlZTODvR4AiAE/HoPd0Nbf65r4yu90ukkZIOaS3nsnJyeIHhpxH6MeCfjTOpPjgmfalHzpuTIAJND4CL83ahikzt8Gu9EIbsMGmNEDvt8Kp0EMfsMBt1yEuxo57rmqLtnEKpKWkQKvTCadyql9A4dDvfLUN78zbBY/HBLdbAYMGkDtlcGoC6NmmBRawCUjjO7B4iy9qAiJDltJYg17xEOz2BrF5x0GsWLUZaq0BcUlRQqQ5eDAPx06UIS4xFTabFQa9FimJsYiPMYDMekmg69K2BVIT47B26wH8sHILHG4n2jZPhUatEWYgarkSYRRlJwFHC0twvLQCZosVBoMRpaUlSIyPQ/PcZtColSgvKYLH7USvbh3Rq0s7MY3uoejBmIQpKUDRipRaqoDPH8TmXQfw4UefoGePbhh94zXQaylFVSGETRL6tu7cg2/nL0CL5rkYdeMwhIcpReTa5m27sHrtevTo3hXdu1wCuVyGHTt344dFK5CYlIIBfXoiLSkOKtpImQwWuwvLfloJrVaHHp07ICpShx17D2PGV3Nwy5iRaNG0iUgp/nbBEmhUKlHLUCYFUHTiBJJTUhGm0cJUY4bBEAGb043ps75EQnw8brzuaricDnHvGB0TDcnvw5zvF8Pv82Pk9VfD5/XA4/MjPi4Wem0YLA4XFixeKQSPqwYPgNPtxopVaxFliMSg/n0QGxOFvPx8bNuxCzk5OUhPy0BNTQ38Pi9SUlPEPamCslE0WuzadxA/LlqMcWNGIzUpDmWmGujD1FCHqfHSq2/isl69MOLaIaB0cZvDi89mzIbD6cED/7gdejXgdHmwftselJZXYOig/uJ82bN7D2xWG1o2b46YmGiRKFxRWYGtW7fB7fbhsl49kJWZJiIB64SJ0LH48+eL+sTjjTsnBLZt3YqxI4dj2aq1iI2JwcD+fZGWloannn0eQwcOQLfu3fHp1GlY9OOPeGHic1i6cjXGjhyBPv3648mnngY9EF7StjXCwtTYn3f0pAM6De4fd96BhT/+cFK0mzH7K/zrtf8TLzy+X7gYBUfzcdWQQfhq7jy8+Nyz2Lp1ixD0tBoNZn49B82a5eLZp57E3G/mCHE7LCwMc+Z9h5SUVHRu30a4rNO1rNelvTHlnXdx0w3DkHf4sCgP1TQnB1/MmCUeVh+8/17s2LYNPyxZhnvuGI8tmzeJcd4wfAR69+mLe+++C//55DNs3LAOX86ahbfeeQ/9BgzAtC+m4qWJz6Nd+3b4bNpM8ZL399r5EABVygASYiwY3n8X3ptzKTy+UDkBuTyI529fjDuHbcQNT9yMdbuyxXSFIgilPIixQ7dg3qo2MNu18PvPnRM8C4Dn5JTjhTCBvy0B0tT+yGT3TDW3+lqfzGazSX+V4Uf94oN1RiNJSUl/2x3DA2cCTKDhBCbP2opnv9oKdSAIvdyB6oABGkUQ/mAQRrkdDkkLncKCVlnZmDA4BlHRUWJldFNKLyYoFXjOqoN4bfY6ev8Muz0AY6QMfksQAa0MXVtkY8FbYxo+QO7JBJjABUdApP+KunV+ETHn8AD7Dp3Auk074QuQGOMJpbFKcthcPiFa0QNufHQkJL9HRHep5BIyUhPQsW0upKAMi1duxqHCcsTGGtEkKQo+r4ToKJ2o3Xe8pBpulw9+eaien8VqhcVqg1ZL6asRokaeVqWAWimDPxBE756d0b55BsJUcvFgHAhIUFBNQLIMpkDAoCTm+2ndVqzftAVKhRyD+vXCJe1bC0GTbugqKk1Ys2EzjhQcR6Reh5tuHIZog16sf/uufVizfhO6demIrp3ai+XtO3AY6zdvR0VFFdKTE9Cre2dkpKeIh3unx4+1GzaJFybtWuYgUq/FwaMnMG3WV7jt5tHISk0SY/xo6izExEShf99LERdlgCSiFyUoVQoERN2+ABxuDz76dDoSEuIwcvgwUTGP5iFRgKKXfli2Gm6PF7eMvAFKinqkKDmqBRgMwOEJYOHyNTCbazDsqiFQh2mwaOkKVJSVYvCAvmiSlYkdu/Zg09ZtaN+hLdq2aQ1NmBpSwAcF1R4MBARHSo/etnM/5s77HvfedQdSEqPFvlFIohIi3vt4qqjJ+PA9t4n9V1BUjq+/nY/SsnL8487xyM1MhtVqwdotuxERaUDnjm2w7+ARbNuyBT27dUOL3KaQUbovgIAURH7+MSxZugJxMVEYMuhyGI2RIo1biIAnDUcuuNOEB3SBEti2dQtGj7gRK9asFwLg5f16i4i6Z56fhKED+4v7m0kvTRYvDiY9/yyWr1qLMTfdiD79B2DCU89gyhv/wmeffIRwbTheee119Btw+cktvefO27F+7Rp8+MlnYlqzZjmgaSQALli0RAiAVwwaiDnfzsPEZ58WEYSPPP4k7rnjdnTt1g29Lr0Mjzz0AJ6Y8BRatGyFxx95CAkJiXj9zbcwsF9v3HLreHTv1Qt3jb8Vn0ydhhcnPoe0tHSMv/MuEUHYunUbcV48cO892L59G55+9nk8+vCDGDVmLIZecaUQ9Cibg87bW8ffjnnfzsVNI0fjnw89LK6Vjz74APLyDqGivAIffz4V7dp3+MsEQI3ahyt67cNTty4Tp/V7c3ri0++6i/WrVX5c23s3HK4wyOQSFqxpLabnZlTg7uvX4pree7FkY3N8PK8bth1IP2dHHguA5wwlL4gJ/C0J0LW7qqpKBL2ca4NeWUlJiUQhgRRaTqHetKKGGH40tG/cL0LY/5Z7iAfNBJjAGROYOGsdXpqxFDJtIrSeIBxqQOU2wx8WiXBPDbzqCAQcNZgwfCA6xVVCbzTi27XH4fIZoDEE4FUr0TU+DM98ugeugAMetxphYW643Wqo1V5c1q41Frw1/IzHxR2YABO4cAlQ2T8S/+hBjES+0gobFq/YCL9cCbU6TKTKVlRWorKqGjpDFCpN1SIaL86og9ftR7XVBwq2u6RNBnQREdh7uAz7D+ZDFU7u4zroVUp4vUD71k1g0CqxevMe2Jw+RBr00GjCRKpojcWOhMRkEY0TGx2F5MQ4kTrr9gWhD5OjQ8tMNG+aDrq3CgjhShFKAZaTkUVARNIsXLpSmGKYrRaYq8px27gxoh4evSg9eCgPRwuLIVeFIe/wIREBmJIUJ8TBbbsOYO26zejapQO6dW4vlrd3/2GUVVaLCLj9e/cgTKVC78t6ISMjTRhbrNuwCWqVCu3b5CJCr8Wew0cx6+u5GDdqBHIyM0QU4fLVG7Fi1Uq0adUSXTtfgsSEBISpqcIeNTLcCMDu8uI/n05DYkK8EADrzDxoJlN1Db5fvFKIo9cO6S/Snil60GiIFKnSNqcXPy5bA4u5BtddNQQaTTjWbNgIc3U1LuvRBclJiSirNOHHRUthc9jRuVMHNM9pBmOkTtT6oxqJFIoZDMqwefte/PjjUtwxfhySE42Q5Gqx3ynIcsW6Lfj+++/xzGMPIjrKiJ/WbRIpkLv2HEBWRgqGXTEQJSUlWL9lJzp37gRDRDgWLlsNc7UJY0YOR6QulApJ5f1IBHS4vFi8dDmO5ufj2quuQLOmTUSUJgkddUYltRYhF+5JwyO7YAj8kQB49dBBSEvPEOn3Dz78KN6a8sYpAuDjT0zA9ddcJZ7VKL02L+8wlq9cc4oAuHTxIuS2aCGmfTF91h8KgBRV26VLN3w/fx7efPtdfP/dt9i7Zw+W/LRKXLNeemEi5n87F+9+8BFuHn0TRo4eI9J833/nHcz48is8M+EJVFZWIik5Ge3atcfTz00UAmadAPjZ1OkYfdONYlkUwTj5/17DiuXLhACo0WjRolVLzJz9NcI0GpFePLBvH7GMxx99CM9NehHX33DjXyYA0oqozt/R715EQXEMhk+4BYVloZfOFHGuVATh8ytAUYL0r5gO4LZrNmDSnYsw8aPB+HR+t3OaBswC4AVz2vJAmMD/hABdX3/LoLehmlt9rU/UANTr9eICTbUiqDXE8KOhfanAMjcmwAQaH4FXZ27Bx0s3o1ylQpQdKCuVkJAWQFWxAgnxfphrFEiI8eOREX2Ra6jE2DfzIFf5UF6uQExcANVWOTITZOhb8BMWpXVCTQ0QFaWFyaSAwWBB24wofD/lzsYHlreYCVzMBCjSS/IL0crjAzZvO4jlazdDrQtHhCEC4YowOF1OEUXn8PhENFdCbCQSjHpR26+ixom0uGg0b5qKPXn52LCjAKZqF1QKP3Q6jYj6CkKOTi3S0b1tCxwuKsOJklIY9OFQKFSoMVtRSTXqJDkUSpUQriiqThYIoLjSDLu5HG2apeCaoQNE5GHIiLfWxZaCxiQJHrcb8777ARnZuVBq1PjvN3Nw5ZBB6NHlEvFATWmwKRlZMFsd2LB+Ha67eihym2QIY4oduw9jDQmAndujS+e2kAIkbh1EeWUl2rZticpKE5YuWyGMLXr3vgzpaakijVWpUKJt6+aI0GuEAPjlN/MwbtRwZKenichDm8uDZT/9JOaNptTEAf3RIrcZlCKujsYvwe724cNPpyM+Lg6jhl+H0GNwqHZhVY0Z8xatQHFJCXp1ag8p4EV0dCzatG4poiMpEpMEwLLSUlwxqJ8Q0PKOHkdMdBRa5TYVRiuUipx39BiW/7QKVRWVaNWyOXp174qEOKqXRlF3FPmpxMate7FgwWLcecctSE2KFmnVcviFU3FJlQ3/9+qruHX0CDRp0kTUBOzZtRN27j+MXTt34N47bkXRiULkHzuBywf0g81SgznzF0OOIG4ZMwoalRJyecg5mbaMrFlWrd2IbVu3Y/Dl/URNw5AzcMjn+aRD8MV8zvG2nTMC27dtw6jhN2DpT6sQHx+Pgf37ICMjE0899zyuHjII99x3P2Z88QVUapWI3KsfAXjDDcMxbsxIkQFBtTZLiouwev0mxCckiPFRtN9PK5bjyquuEZ+fee553Dn+VlHGaeHS5Tiwfx9uuPZqzPl2Pp5/ZgIKjx9HemYmTFUmTJs5G6+/+gr27N6FpT+tFi8vXnj+WSz84Qe8+8GHGDXiRiH+JSUlo3ffvrjn3vtxzRWDRVRKx0s6o2nTZhh3222i3wP3/QM7t2/H8lVrUGUy4e03XsfSJUvQvmNHIeo99M/7kJKaClNVFf793gciinHDhvW4bexoESm4ds0aXNK5Mz746JPzLgCSuFdXuy851oxwjQ8qVQBF5UbYnOS+/sdt9OCt+HF9C1za/ijmr6bIwNC1of5y/2wZv/c9C4ANJcf9mMDFQYBe0tA1la7h9O+51OtkLpdLotoMVFeL3jw3xPDjbPqS2MiNCTCBxkfgha+24ZVp2+CPADROOxx6PVRWIBDpQ7i5Gi51LLonxuGpMU0xcvK3cIbFQO6zwRdmgMZrhUcdiXCXGY8fn4dWVideSemFExHRiFYEoKgqwxOdVRj1YSgV5kwaPaynJiVhxU8/iTfpFMFz8+jRoibW13PnilBsajTf22+8gbenTMHQq6/Gex98cMpqMlNSQpEicjkCwSAGDhyIBx55BG3atMG+vXsxdNAgHC8uxvTp0/H800+L9dCtoyjKSo/VkoTLLrsMM7/8UtQSe2rCBHwzezbueeABPPbYY79a17vvv48rrwnd+P9WO3z4MAb364dlK1eiSdOmJ2d5++238c4bb2Dbnj2i8HZdW716Ne665RZMnz0bnbp2xZQpr+M/b78Hu8cDrVoNp8eDtIwMPPvcc+jSpQsomptu+ocOGQKdRgOXx4MIjQZW+l2JiMC+vDzs2rULw4YNw8C+l+KDT6aKh4fHHn0Ui777Dg888QTuueceTHz+ecybMwebd+4UL6O4MYFTCFAIIBXlgwxuTxDb9+Rh94EjsDgdkCsV0FPUXP5xBKGE3hApDBuaZaaiaVocDMYwKMNUCAvK4A8Cuw4dwc5DJ1BS7oTc74eCosiUMlGIv0V6Ii7r2AZaQziClG4cBCwWOwqOl+JQ/nEEZErYySjN7UJGchLkkg+uAGCM0CIrKQr9Lu0KTVhYPQEQ8MsgzEOcdju++nouOnTugsSUFPz3v3Ph93oweuQIFBcVoqK8DF17XCoiE1evWY3BA/qgbatccXXYvvsQVq+lFOD26NaprUjB3bnnkBAA27VtgdjYeOzbux9Lly1DZKQBffv2QUVlFVRyGVq3zIE+Qod9hwswY/aXuHXsaGRnpEIpVyIoI2ddiHqCC5csFQ6448fdjKT4aCH+UU0ws8ONjz6bjuSkJIy4/ipQhSzxoAugotqC7xetEEX8hw7sK9yLNVoNmmSmU+YzHE43Fi5bhUOHDonUZbqh9QaC6Na1i0jHDsXTUUI1UFJagTVrN4jtuOSSjuh7aU9EGcnxmMRZBTZtO4D58xfi7rvGIS0pGnIK1wv6hZuxyyvh/f98gmhDBDp07ICi4lL0790LpaYafP75F7hy6GC4XU4RRdWtc0chUMxdsAQOuw233TwGxgiqSx0SPan5JGD5qvU4sG8/hgwcgNxm2SK1mK7/4igkUbf2oZ/PVCbwZwSOHs3HmJuGY9DgoejXf4AQy/r064d/3He/qAH42htThGv3xGeeQqTBcIoAmJuTiycefRhPPv0MSopL8PmnH+P5F17CuFtvE6slAXDd2jV4/8OPxWcy3Xj6ycexZ89uvPfBR5jz1ZfYsWO7EPseuO8epNPv98QXMaDPpZjw9LPC8frhB+7H089OFMY+VMsvOTkF/5rytjiH7rz7HyJ1l8ZFQSNUuzM1NV1MU6qUIh34xIlCTH5honAf/+DjT4XonpqWhueffko4fN97/z/FNkx+9TV8OXOmuO/5+LOpeGXyi+K+6Ibhw8W/69euxdpNW8SYfqudqxqAWclVOFYa0+DIvTqhr77gp5AH0allITbtzfyzw+EPv2cB8KzwcWcm8LcnQAa8VKaP7jeovuq51Otkfr9fIoWRHsR+y/CDppMNMX1HrX4BQfp8tn2jo6P/9juIN4AJMIEzJzDx222YNHMb1E4JUZEylOslwOSDyqVCjNaPSq8cn97bE6/M2Q6H1Y4ytxw6lQcuiwaGSDdMXg2iVWY8sPMLjNe4cELrxw5PCiSXCXEqLxKu7Ileb315xgOjC21WejoWLl6MFi1b4r333sGb/3oT/37rLSH01RWApwfYyy/vK254rxh4BT789NNQql9ta5WcjC6DBmHcuHHiQXnszTfjymuuxptvTsGB/ftxzZAhKCgpQWlpKY4ePiwu8FPeeRM7d+7EF59OEw+XBnLAbNsWJpNJOFtW15Rj8OCh+Pzz6adsV05yMt5+722kZDdDSUkxBg++4lfbvWfPHgwc2BurVm1ATg6JCaH2wQcf4MOJE7EuP1+8Xapr27dvx3XXDsWXX36D7j164dVXJ+ONN17FXXfeiyEDBokKbDNmzcKSJYtw/x134cEnnxRu8Tu2bwf5BtL39Bh989jReOSBh/DAo4+CxjB27FhcemlrvPPODOzevRujh98g+F5+5ZVi1a+9+iq+/M9/sPHAAahJQOHGBOoTkOjIItWFhHWg2mrHwbxCFJVVwOP1IVyrxoHDJSgsKkdUnFE41jZJSUFmihGREUpER8UJoc/mcOJQQRl2HTgOU7UFKUmxcLmccPu8QiSL0GrRtW0rZKVGIRD0w+GVUGWqQVFxJQ7mF8Hp88JUU4MIrR4tsptAARfCdRphDJKZkoC0lAQoSSkiUSvkFhGKGZNCYtjnU6dh0ODBSE1Pwa5d+7Bw4SJ06twVCnjQLDsDTZrkYPe+I1i+YgV6dO+Ent0uERQoBXj1uo3o3rk9eogagEFs3XMIRcUl6Ni+FdKSk4ThyO49e7B85WrojdEwRMchOyUOLZvnCiOlQ0eOYdbsL3HzmFHIzkwTjr00NnLYlWQyHM4/jk8/m4o+l12KIQP7iahF+p6iBD/8dBpSkpOFAKgSmxQUfcpNNViyZJlY96hRI4RhR0hEo6p9MtidHixetgoniovRq0dXVFWW42hBAZo1b44ul3SAThMmagVSnT+6xoqIwSUrUFBYjOuGDkGzJmlQKEh0IwHwIOYvWIi77rgZqYkGyOWq2rRc+l6OpT+twcLFS9GzZ0/kZGeibctc2OwOzPxqjkjpzcrMRKeO7ZCWlCBE3BXrNmHH9m247pqrRdQjGX3IxTYHUW11YNlP6+BxOTD48v6iFuDPr2lCJiDcmMDpEvD7fXjz9dcwa8Z08ZtPhkJkyuF2uTDi+mvxwuRXcPmgwbh66GAhks9b8APuun08evXuDY1ajVkzZmD1+o0iOrBH50tEfb3HnpwgjsNHH3oAy5YsOTmU5yZNQm6Llrh93Fjx20wRJLfdcSf+cd8/MX7cGJFu/PykF/HP++6Bw+7Aex9+JOoOLlm8SFxXtBqtcCrPyMxE/z6X4h/33o9xt40/ufwbrr0KR/KOiM9U3+/64SPw6UcfCnffl175P1GSgQRIt8stIhonvThZvFx57KEH8da774kXm489/CDuu/8BfPD+e7j2umF4fMJT2L5tK/75j3uESEgi6W+1sxUA9RoPEmKteG78YkyZ1Qd5RXGixt/ZNIpSjo+yoUVmOa7vvxv/mt4HhWXRolRFQxoLgA2hxn2YwMVDgPS3OoNe2qqz1dzqa32ysrIyid6Ekhsv/UDQDw6JfXU29FQTMDExUbiQNMQs5M/6sgB48RyovCVM4EwITPpqO17+eCu8CYCiBghG+aE0l8MfmwxlORCbKKG6MB/+2EwoqlTwRzugsFXDHx8HZZUJAUMMVDXleLZkCa4uPoJAVASOme1AtBFVZitSb7oRg985NSrvdMZHN+WUmrNmzRqUlhThtltHoFuPgZg9e/Yp3Y8fP46ePVpizOi7MXXaTHz99dciYq+upaam4rbbbsMLL7wgJvXr1w9HDm7Ej4tXQibXiYjA4uLiU5b5xGMPY8H8qdh3qPqU6RQ1Q/N375aBjRuO4vMvpqNv376nrKtTp07Yu2cb3nhjMq659uZfbeqKFStwx20jsGzFRmQ1CbnYUXvjjTfw3nvv4ciRI6c4Ci5ZsgQP3jcG02f/gEsu6YynnnoS8+bOwYQJD2HsuPtO9u/UujUqbTYsWrQILWprD9GXXo8HN15/NY4WHMIX0+eiY8eOQtwcOnQorhoyBK+8/jou65aI0dc+iCcmT4ZcRbIh8MQTT2DhwoXYunUrRwCezgHbyOaRKAJQRKTJhABoczhQUWmD2ebAieJSBORqlJSaUXCsEIZoHWKMRlEDMCc7GRSZIXlJjvLD4/PB5ZehvMqGiopyxMfqYXU4YXV4xfKjI/XISU+CURcGSQZ4/IDV6UZxaRXcPvr/NpGum56SiaT4OGjCJKQnRiM22iCcdqONBiGOCbFSLhciIKUtBwJBVFdb8MW06Rhx0wgkJyfAZKrBd/MXIO9oIfr06ozLenWDVhuBA3kF+PHHRWjVMifkVisDNu/Yg1Wr16NXt0vQo3NHISzStPyjx9ClUwcRcUeCnc/vx76DoRphFVU1GNy3F7p06giNTofD+ccwc9ZsjB11E5o1yYTNakF5eQXiE5Ogj9TDZnfii2kz0bxpUwwa2A9yiowMBOH0ePHOh58hJTkJo0cME3X3QgKgAuVV1WKsPp8fY0ePglIBkVmiUMqh04YLF94flyyHxWLF9cOuFim369ZvFEYn7du3R4ucZnDYLGLe6JgoBCHD1h17sGP3Pgzo3RNNs1JApQAphnLTtv349rsFuPfu25CcaIBCrg7F4Ik6gQrkF5bglVdfR8cO7THqpuEw6DTw+QPYtHUHZn31NQYOGIDBA/uL44IiKAtOlICudxSx2bv3pUhOSkCYSg2nw4kDh/KQf6xQ1P5r0zIXamXIqCUU/ccOwI3s8nNONpcewo4fOybOj/T0dBiMRvi8Xpw4cQLxCfHQ6yNQVVkpyjJR9FxpSQnCdeHiQZBctmkatfwjeYiIiERcfLw4FsvLyk6WcqLvaToJc1SrlNLejcYokXpLLyopfVilUot5yMDHYjEjM6sJSKA8VlAAt9uDtPR0kRVGYiBNo9IA9Lmu0ctPivSjRpEptC56AUkRgunpGULgKy4ugt1mQ0xsnHiWdDodKC8rR2JSkqgXSBxCZac8MEZFg54J6d6BXozqIyJOBp/8EvzZCoCJMVZM/scPuOrS/fjkuy54bVp/mG3hZ7V/6TpJkX+zXgq9oH3inavw7U9tRWmChjQWABtCjfswgYuHAF0H6XmUrtnl5eUic+Fc6XUys9ks0YJJ4CMBkC7uFHJdl9Z7psUHz7Rv/YiTi2eX8ZYwASbqAub2AAAgAElEQVTwZwRenrsX7365A+U6D7TuINxewKiWUKOToZO7CFWucLgVBli1QURa3ajxhUOnlonPEQ43bF4dOuIEHi9ZhC72ctg1fmjc4VilDaLG4kfOFZdiyAez/mwYv/qeHu7S0tIwZcoUTHzqUQwdPACvv/Ppr+YbMXy4uEF999130bRpUzz33HO46667Ts6XnJyMBx98EI8//riYdvnllyMs6MXHU2egoroaQ4YMEcXo67enHrsbS+cvx5ZDeadMJ3Gvf//+ePHFF9G2ZQb+9dbHuLI2Yo5mpHVlZmbi4Ycfwg2/Uzj74MGDuGFob3y/bA2ymuScXD6Jf7Rc+r7+zf2WLVtw58hh+GT2V7ikcw+8+a9/Ydonr+LpCa/jxnG3nDI+cnNfvGgR2rZrd3L6d3Pn4uWJ9+GJp9/EsBE3iekU8TdmzGhkGKPgInfR0hJMXbhY1ECqa6+88gq++OILMS+nAJ/x4XvRdyABMCQChsS0jZt3hMw3IowoLCpBpd0DU6VZ1AGMi42CWqUU9zPxCVFo0zwH4TIFrDYrKs0WFJZWwWRxQqlUIEwlCYHLbPXC7XChRdMMNM2Ih06rRmRkBHySBzv35aOk3AK9LhIKRRDlFeXQqPWIio6G0aATacYBrwtupw09unWBVqMWqWUycsEQZQMgUt4OHDiE5cuX47prr0V6Rir8Ph92792Pn9ZsxOABvdG6Za54aCw4XowFPy4SRhVXXzlY3Pht3blHCGed2rdBj26dRR3CTVt3Ij//KDq2b4Pmuc2E4QcJjv6ghN17D2DlmrVo3zIX3bp2hkYbjl179mHevO9w5RVD0bZNK7idTqxeux6RRiPi4+NgsThwoqgQvXt2R2J8jEi5liQ5KkzVmDp9tngop1pilO5MAiQZHFME5vz5C0Qk04D+A0RqMNU6TElJQlJiAswWmzDTqKqqxtAhA5GemgSzxYo16zbCVGNFTtOmsNusCFMpxPwkmp4oKkWYVod2rXMRZaDo5IAwAVm9fiuWrViJG6+/Bs2bpUOt1goBsC4Nz+Lw4LOpXyA7KxNXDB0k3IpJsCstr8Tsr+agT5/e6NC2tUjlpS/cXh/yjuSLFxRUBoGu/1S/0e3yiBThqGgjcnOaQq8LJxtnsS+ptmRtCcCTdb8u+pOPN5AJXCAEzlYApGvarBen4UBBAgpKYjBjYedzsmUROjdmvDAde44kY9oPnXG4ML7By2UBsMHouCMTuCgIUGm+PzL8OFPNrb7WJ7PZbBJNoD9y/6U3OCQE0psmEgbPV/HBOqMRjgC8KI5R3ggmcMYEJn6zDS/M2A6FXoLWAdiiAVkVhGPkyrZTcEfZSBwsSoRKKUEvSTDr5ZBsgELhhTZgh0sRjd6lm/BKyRLEwAe3XgG9LYhNMgXy5AF0uGYQhvx76hmPS6QAJyfDoNMhKTsb8+bNg+Y36tDkUoTffffhiSefxNOPPYbv587F7vz8k+vLSUnBiFtvxTPPPotXnnsOs2bOxFU33IB/TZmCg3v34qrBg3HkFxGA/7z/fhGJcvDQoVPGnZOaiocffRR3P/gg+vbpA2tZGbYdPCjmGTx4MAr27MErb5LQNuJ3t5dqAPbr2xcrV60SgmVde+ff/8YHr72GbXl5p9TbWbduHcaNHYtZs2eji6gBOAlvTfkEL774Em4eN+6U9TRPScFX33+Pdh07iukejwcdWrWCKjwcO3ftOpkmRzUAb7zxRqicTlgDAezZtw/GX5SBeHHSJMyfPRvrWAA842O3MXQg11uKpCOBzOsPYN3G7XB4giLKraikVDjtJqckwe/xwefxQqFQwuXxQqUOQ6Q+HFE6DbR6HaBU4nDeMeQfLRTCTmREOLxBigi0QiEFcUn7HGSlx8Pj9sFqccLusKLG7oDbG4RaoYIMXoSHh0Gt0os6cx6/ExmpKYiPiYJaHkTPrh0QoQsP1fWsSwGWQUTIHTmSL6J1srOzkZaWLFQoq82OskozkhPioNdphHBoMltx8NBh+Nxu5OZkIyo6CoVFpTh2vBApSfHIziIHXyUKCk+gsqIKKUkJSElNFoYaJHlRTT1fIIgTRcXQKBVC3CMeRwuOi4jftNQUZGc3ESLpvkN5MJmqRdqeSqFEalqSiGwkUY0iCinNt9JkwY7de8XyqSZhtDFSRNyR2FhVY8HeffvhcroQZYxCUAoiLEyFJpkZwo3XYrHhUN4ROJwuMY2ck8WNbbVZGH9QJJ5SKUfA6xUmG7SPw/V6UCR1ZIRO1BGkOoEkah44nI9jx0+gWXYWMlIThdtwKNk6FAHo8UvILzguXJWJZ10yssfrxdGCQiQnJyFSr6ut3ycMmoUIW15eidKycuHSTOqgVhsuTEpiY6KEAzStX6i4lIFeZ+5C9Qe5BmBjuPTwNl5ABM5WAKTrGkUBllZFIiXejOKKkOPv2baIcDfcXlEdFXJZEB5fKLOhIY0FwIZQ4z5M4OIhQNpcQ012/8zcV2YymYQASIIcFRikN+UkANJnEv/OV/FBWgetl0LCuTEBJtD4CEycuw2TZm2Dyg9EhgGmCCDHWoHFOa9gc8uuGLP8RviqAggLqmEMAyr1XgTNTqj8RujlQFvTIdxe+DVa6wOIccvhCA8i3CbHFm0Q+X4Z2lzZF0PennHGYEUEYGoqxt1yC6ZO/Ri33XYrXnzx1VOW89pzz+Hj2bMxZ84ckb5Got3dt96Kb77/XqS6UmuRnAwY9NDpwtEmqxk0RiM++DhUnJui264cMgSFvxAA7733bixbtgCHDhWdXN99992HbStX4rsVK0QoOEXaUWrxzi1bEJeSggkTJuDrL77Au+//G0OuveF3t5ci+q65ZhBWrdqIZs1+jgCkCMb/vPwyNufnnyIAbtq0CSNGXIXZs+ehe/ceeOGFSfjww3fwyisvY9y4U92Vs5OTMXfhQrSrjQB87bXXsOC/3+Dr775DYmLSyTHRdo8cORJGowIOhwwxMQrMmbNMpP3UtcmTJ2PO559j8759XAPwjI/ei7+DFPQLQZnqKnmDQew9UICiimrs3ncIcoUCyQlRSEpOEMKdLKjEoUN5kCuV0IQbRCoc5H643E5h5hPwBVBcWAKVUgWdXg9JpYDd5YLP6URachw0GjXKymugVmmFM2ykQQefX4LP40Z2k1Ro1ApERyXgcP5RlJSdgD+oQE7TbGSlJaBt80yEKeSillzITxZCnJRBLkTAkHGEBJWKHhYpqlFCkNxsRek5MjqRCdGNUlelANXGk4tIRRLAKIpQqVAIoYyWTqnQUjAoXp5QKh41YkQCYOhDKPywLhGNBC4S7ehzaP0Qpij+gF/oW2RUolLVLidUxTBUc1GIrpScK0GtgHBVJgdgGnJAkhCghVBqtp/cemk8MhGNKCLzghCCLa1XpZCLP1qX2MZAAP5AaH6aMRgMibxiG+WK0AsEobvRfg/CGwjJm5QRrKJcY0rFpTFSLUO5Qrg401AUwnSFxvJzCl4gKAluoQi+kNFHXR0/ETXpp/XXpm7LZEKUFOOqE3JFF0pBD6Whh+A2LMXv4j9beQsvRAIFBUfhcjrF0BISk8S1hyJJKMKYXt5RWm5WkyY4VnBUPHymZ2SeTMWlaw/V6CNxvGWrVuJ6QyUUiouKRIpxZlaWiPwls5O61rRZM/FigepZ0f0QpS3n5R2G1WxBy9at4XDYxRji4uJFVgSJ8XR+Uxrx79XYPFsB8ELcL78cEwuAf4e9xGNkAuePANX8O18GvbLCwkIpIiJCpD2QIEc5xg0x/Gho3/opZ+cPIS+ZCTCBC4GA5D1AvoqQqdvi5bl78PbsfFTpqxB0BZFodGBR6qdoO2Y/Zh7qgttn34MomxFWfTmcZkCr9yLc64Qp0ohrCndiQsW3MDrDEQjTIsJphkMbgM6lRWV4ONZaLGg2rHfDBcC0NCHqrVmzGG+//iKenvQORo8efRLhHXfcgaVLl+KKvpdCpvXh+AkHyDSjY8tcfL90hZiP0nJvueUWjBkzRtT5qV/ugIQwSgH+ZQ3Ap566C0v/+wO21AqAVOj7rrtuxdq1m0V9wYiAG6WuKmzYcAAD+/TB1FmhFGda1/vv/xvX/okAeMuoQViwZCOysk5NASbRjdLfSGCsax999BE+fnsSPpn1Ldq164KXXnwBc755G08//H8YPu6Ok/NRDUH6Ix6tWrUSrsaU9nzv+PF46oUXTqkrSNs9atQo9O7YEVePHo0JdwzD46+9j5tu+jmi8OWXX8a0adM4BfhCOGEvwDFIErllhyIAfQE/1m/cBZPVDovNhaiYWKgVEmz2GkRFx8HvV+Cnn1YiOTUZGo0eZrMNcQlRsNstSE5MgC5Mg8ryKpRVmVFlcwqhKNYYCaNeLVxnSWwrKqtETGw8aqqroVGTGKTEsYLj6NWrkzCusJgdIkJYpZJQXG4S0XRxBh0u69EJWhK/SLkik1oh6oU0JxK16oICKfqsziyDRDZ5MCRXiahBhUz8S6LhKa1OuyJRjL6qtQ4nETCkSdUTpELF8Uhp+5O9KexsQ7OKFOuQmCgiLknoE0KmXCyGIgJDfr202FAEYMgpmAYWSgkOZchS6jDVPgwtl6RDERkjVkLGI7QwBSTh6kzTfh6iWBSxEDa7spDxM8X4CZFPHupKy64dEy1PsJZRvUU5gkL8IzE1IPYrbYtgScJo7b9i/L8QAes+h3ymf25ev1/UL6S0c4MhEtqwUGTPzyLgBXiy8JCYwG8QGD7sOhiNBmg0Wgy78UYcPnQIHTp2ROcuXYUwd+uYUfjosy8wbsxIXD5wEPbs3oVJL72M+IQEYeCRnJKCyopKpGdmYMJTz+CxRx6C0+GASq1GSkoqrh02DGNGjkCfvlQ/VI7nJr2A2Lg4TH5hEjp37Yqy0lIsXbxI1B+84sqrRDSyz+fFkKFX4qknHsWDjzyGTz/6Dz746BOxzN9qZysAZqdWoqA4tsH1+U7nwMrNKMeRE7EIBH82hzudfnXzsAB4JrR4XiZw8RGo0+TIn4MC586lXiezWq1SfcMPeitO6b8NMfxoSN+6t9UX327jLWICTOBXBAI2eA9ejaqCAsy23IGPN8XB7nFgkHoPXjcuhHFcDeRpHsxc2hW3fnUXdBY9bJEWBG1BKA2AxgF0kPLxzo5Z8EYAktUPmTYScrsFYXoFtHY55Hod5lusaDZ4IIZ81rAUYHK5JPfNrKwsPHTffVi0fDnWr1uHpORkUGrsqJEjMeKmm9CrV6+Tm0i19KyVlVi+di2odmpqSgruvucePPPMM7/CQG64QwYPRtEvIgCfvP9+LF6yBDtqU4DXr1qFsSNH4omJE0+Jln7v3XdhtliwatUqUbqB1vX2lCm48pprTq6LCmzXb3mHD+Oqvn0xb8kSZNWmAFMK3ueff44XX3gB1153HV5//XWRluew29G9e3f06NQJ7378sYgGf2vKG/h0ytt4cuJEjLj5ZvFW6tixYxh8+eW48aab8Oqrr4qXSHfeeSd27dyJjRs3IiAEiVCsExUGr0sBHtCzB97/fCquHzAAW/btwwpKS84JiZKTJk3C1199hR07d3INQL6E/IpAkIQecUyRGORHTbUFcqUaPl8AVdUWFByrgDfgQHpmNrbv2I9KUyUys5KhVmlwOK8QkkyO2OhIZKbGIycjVaSz5h0vwtrte1BcVIHO7Vqhd88OQjg6cOQ4iioqUWN1wGX3onnTNJEem5eXD2O0Dp07dcTxghNC9MtukoKYqCghVPk8DiQmxEJJrhWykGgW0vl8QiCjtF1yLK4xW0T9OSqAT3UG42JjIKMINeogp7TbWgFNVLGr1ctqVTIRPVcbR0jRaCHhLiRbUXRbnZBVJy7KaByh7FXRQlXxajNaa8/RkLFFSKyUkzBXO5egLSPBjsS+UESgENtCcX5CClSA9gsJhSGRr078C0XKhcZG84bkzCBktQKgTEaMascUDKUtn4zIE5GAIX4UGSkFadsAv+QT20jinywohzDZpOOCxEGFEgFS/yiNuHacJBPWbbVYlRABQ1NENOlJkrUpvr846ki7raqpEanTlFbTtGkTGCMjQkJoaIF8pjKBvw0BEgD//f4H4p6CzsuP//PhbwqA9951O5b8tBrvv/tvmCorRZR0s5zmQuAjwe7xRx7BFVddhfnzvsU11w3DZb374M7bbsEt48fjpYkTsXDZilN+w+sEwPff+Tduv/MuDL3yKsGM1m+1WmC32TFw8GC0bdsOD/3zvvMiAKqUAZH6e9f16zF1fhdUW8NRYwsXJRfOVaNrQmp8DSbf8yM++G8PHC2ORXl1xBkvngXAM0bGHZjARUWAIrJ/z6C3IZobPbeRuS/1lfn9fomiTGjibxl+0IOfyWQSD5m/NAuh+c+2L6mZ3JgAE2g8BAL2d2Fe/yoMhjLYHX6EuyLh1Qahj7EDCSJAEPtMKRgx43bsO5YMjRyg6ixV4QGMLtyJR498hyJyb9T7oLCoEHQHEK1TQabxQbIpofL7YdIp4BtyGYa83TATkKy0NCxcsgQtWrbE2rVrMYbEvvbt8e6MGULYenD8eBz8hXhHLsGP/T971wEW1dF2zy7LsrvALr1XRQQEu9hLrLEk+qea3ovGWNITY6KmmZh8scYvzTTTTYyxJMbYO/aKoAKC0jsLy/b/eefuhWVZEJHkS3TmeRLc3Vtmzp07d+6Z877n2afxwgsvYMqUqUgICcFNDzyA1994o9HFPX70KMaPHo0MBxOQyZMfZ+YAFLZI5ZNPPmKEWE5OQ7fg9+bNw+f/XYaZ8+Zh4sQ7EBsSgu69k+EVSG5RMiiNJrz70UcNzpuamophw4Zg5MhRcHdTws3VFU/MmMFIzscffBA7du/G9WOvZ4Yce7dux/6DB7Hggw9www3CJP3dd1/Hu+8uQP/+/dGjfUccysjArl3bMXnyk7jpppuY+u/QoYP4v/HjEeofgNDQEFwsKYLaUwNljQ6rduyoMwEZNKgrliz5ii00PXTffdi3cye+/vxzDBgzBvPeegs/fPIJ9p46xUOAr51hocUttQVnMsqFkYFiCKrZjKysXBw4cg7t2oeiSleLo6fOMfI6JiqYKdLOZl1ATm4R/Hx80TWxPRI7REKtcmWhrzv3HWHb9+iRhB5JHRixdCw1AyfOZiEnrwheGg2SYttB6abAucwcVFZXIDExFl6eXsjJzEJMTBDi2kVBpRTy0dk5RDB6iZGAViMj1ijM9NTpdGaMQfcrOb35+npjQL9korRQWaVDrYkILRPLI+VGKme1J2up2WxCta4WNbVGFipLRKWbQgFPDw+4kUOtGPFrq4IQIiyEvQouxGZUarUwGM3MhdNDpYCMYmUpDx6F1kpdIKNQYltYcrXehNKKGqjdJCx0r1JbDZ3BCA+VGzzdldAbTCjX6mCh8GETtc8KuZuKKYyIlNPV6qGt0bHzUggxFQrtpX3dVUrBiINCkE0maGv00OlNzHhFpXBjId10PMGow4SKqmom/nNXyhgxWFFZDTNc4enuCg+VEhIW9+sCo8UECyyQSV0Z9Uch0hVVVdAb9fBQqlj+P8o5WKPTo6q6hmHq4ipn9fFUuQnuzUyq6cK2o/yFObn5LE+jl8YTEWEh8KQcglRxiQS1egNqanRsHk2qRVpEoZBKlYrmzVL2W1W1joUrE3HIBIxMuskLR+DvR4AIwPNZGWzs+Wj559i9a6dTAvCBe+7CqNGjQfOV9xYuxrvvzMMbb73NTI+o/LzyR5SUFOPI4cNMFUh9Oud8Fh6dNJmZBAUEBEKpUmLdho0sZJgIQMonTNtOmfQYBg8Zilmz5+CTjz7E0sULMWz4SLw9/10WhvxXEYBymQkLnlmFW4cdZQsFj715K37dltQgTcCVXhFKF/H+Uz/jjpFHGME4ed5N2Hyg42UflhOAlw0Z34EjcFUhQGlrRIPetuDc7Lk+pgBszvCDXtBohVQ07bgcs5CW7MtNQK6qvsobwxFoAQImWPcroas0I6/EisgYlo8fRjOg8wHUxPaVAGWuKlQfUKBwhwwLjD3heywQv7h0RI23BJIKCfrm7cSN+btg8fSEZ0UZvLzVKC+phK+3Fw5rQpBy31P4YUbTOfGaq+i2rVvZRJVe4qhQ7prc7Gx4enszdUxleTkLZbEv9D2RhfHx8fD398f+vXuh8vRkxJhjoUH4yKFD6NOvX4OfSFFH5+rTpw/7nsJyfXy8WS4c+0L7Hz5wAEGhoYzAo3PV6vWQyeVMTaRRuaNrr4audufOnWMrP7Ro42FbvInv1ImF/dJYnZOTg1mzXsaFCxfx1IwZuO6661jIj1jIJfjUqVMsbDnAywvJ/ftDqVKx/UUlN+UL2p+SwtJIVJSXQ+PtzfKu+ajV6Ny9O8sntGfPHsTERCM6WjAiKS8vR0FeHnTV1YhPSsKJEydY6F6Xbt0gseUza0Gn4ptcKwgwPkgI5RSVWyYrGMly/Php5JdoEejvi7SMLBSUVMKdclXFREKvr0FhaTly8oohdVGgfVQoAn0UiAz1ga+3Bulp55GVW4Z2MVHw8pAh90IhCsqrcDanENXVBoQEahDs68VIsMzsPJSWV0KtViAhLg5lRUWQy43o1TkB/n5+DcLe65V4AjNHhFLOxVxs3bYTfXonM3KvpKQIBr0eXTvHQyJ1wcm0TJw4fRYRIUFwc7FAq9OzcLuYiDCYTSakZ2Th9LnzcFe5wUMpR1VNLcJCQhHbLhJKpvy1MqUcqVpy84tQUlaByLBgaDw9QEYY6RnncejoCURGRiC5ayJUCrrjrMjKKUB5tR7xsdFwk5LiD0g9m4OUo6noERfNXHVPpZ/D0dPpGNQ3Ge0jQ1BaVol9R04xA5GIYF9IrBa4yBXo0a0rXCQWZGXn4vCJU3CRSNh4QryarlbHtgsJCkBURDjLC6av1eFY6hmcO5+HLvHtERMdARe5HFIrqQ0lKK/SYduevYxoHNSnJ9zkMqQcOo4z2fkY3KczYtu1Z4pACkc+lX4KMjc5OrTrwJSDBqMRKYePorC4CH169kSgjzfy8vKRX1wKE4URWy2opbyFVitCA/0QHRECF4kURitQVFyKCzkXUUOmMkYTlHIp4mLbwd9fCB8sKinFxYt5jASk/en60PhMJT6+I4IC/Jj78I49Kcx0pXvnRLgrKXxYMA+xj9a+Vm5h3s7/LQJEAL4yew78/P3g6+ePLz//jC129us/gJF5M6Y+gQ8+/AQP338vXpg5C99/+zVmv/Y6PliyGJOnPIkYWw7hhe//B8FBQdi6dQtLcZLcuw8jDC/k5ODxRx7Cim9/YCG8TG0ikeC12a+gT7/+LKy4qLAQSxcvYkpeUiJShAJFCfTt1x99+vT9ywhAQr5DeCFem7QeXh61GD3tsTZV/4lXdkTvNNw6/DAMBhmeX3IDqnUNIzJa0gM4AdgSlPg2HIGrFwF6H2ypQW9LODd7c19JYWGhtSnDD3pRpJUYytMnmna01CykpftS7kFeOAIcgWsMgUINjOkWmCUayN3yYJZYmFLH6KuB3FwKuJPkA9C5ybEnLwHD33qcOT2qDWoUKgvZb24KOW7JPowhBVvhqyuHzs0Ad6MGy2LHYousI0Z0isDa166/xoDlzeUIXP0I1OVyszWVFG5FJWXYu3c/rK6Uj88dp9MzYDQZ4OfnhfCQIFRXVaGopAoFFQbodDWA2YSEjqEY0KcTqiq0KCgqQ22tBRq1J4KD/XHg4EmcOHseRqsUHm4q+HpK4Oerho+fDyPVCooqWEhqQnwMzIYa1GhrMLB3IsLDQhrlm2N58CgE12JlBNWBoyewees2kOmPUi5j4bAUdq9SqhhJePBoKlav34DRI4bC39sTKYeOotZoxpjhQxAU4I+DR49j6659iI9tj4TYdjh45BjKK7UY2K8vYttHMwUfC+W1SrB5+24cPnYSo4YNRkLHDgyx3IIiLP9iBSIjI3HzjWOgJtdhiQQ/rFqL7Iv5eOTBe+GlklOSPezZfxS7Ug7h1nGjEEjnPnIcP/yyBjOenITI0ACUlFVizYbNuJibjwljRoA8OXR6IxLiOkImteL0mUz8tnEL/H190L9/X0YEEulPruSFxSXo3KULenRNgsLVBVt27cOelCMYM3wQunXuxNR8UpvKs0ZvwvKvvmFBx3fcPAFqDyX2HjiK739ei3tum4BePboy3GsNZixaugyhYaG447b/E8g9gwlr1m+AyWLGyGHDUFlaitOp6fALCkBAUADIBqVCq8PZjAyUlxQjuWc3xHXsiILiEhw7fgoyFxkiIiNYv9FVVSIyMhT+AUEMR1JWk0iRSAwiQah+hYVFyMzIRGxsLOLjOqC0ogpLln2EAf36YfCAPkw9KYQgSzkBePUPV/+4FhIB+NKsWfDz82cKvR3btmHv3t146unn8OGypSza69bb78CjD97HQoDnz3uLGXV5eXtj3ZpfMe/d9xjJR9/P/8/7eG/+OywEmIg9tmhw6iQjAL9Y8S2b1xGxR/fO8888jSeenMr6fEREFL779mtmHhLdvj0z/hh1/Wg8+9QMzJv/Lt59e95fEgJM9fNU6SCTWaFx1+FCoRdM5tbl6GvuwvqotTCaZPBQ6VGhVaKm1nkuw+aOwQnAf9ytwyvEEfhbESABRUsMelvKudmb+0q0Wi2bhhBzSEpASiZPk1VyHqGQDFJyXE7ywcvdl/IP8sIR4AhcWwhYz/SBKesAXC0uMPiZUQ4ZAiQGQCkBfC2AHjDLXDD6qyexMy0OugIlpN5GuEilMEvNkFRKYFFbEHe+FI9cWAF3bQGknnIsC7gDR4M6QKEHhgyJwNqnOAF4bfUs3tqrHQEyYaCwSipMXUdKQIsVBYXF2L1nL8xSN1TqgNzcfESE+EHj5cFcgN3lchQWlCG7sBIVFaVQe3hgUP+uiIkKwPFjqaBQ1xqDhbnp9unVGYWF5YyQKi6vhr+3H8KCPBAc5MuMMHS1tSgt0+L8+QKEBHvD20sBnXwr7nUAACAASURBVNaMAckJjACkF2hSBNNfsZ4srx05zEokOJN1ASu+/R49enbH4IF94OVOYcOCUQcZcKSeycIPv6zDTTeORYd24dh/+Aj27j+M4YMGoGvnBBw7eRqbtu9Gjy6JGNCnJw4fO4Et23cjKbETBvXrDRWRilIKe63Bhs3bkXLoGAb07oGhg/qxUGGj2YIV3/2AivJK3H3n7fDz9kR5VQ2++m4lUtPOYPKjDyExNpqFGG/btQ9FpRW4aexIFhZLbstf//gTZj7/NHw8lajU1mDtxq0oLCzGfXfcAk8PFXQGA5QKN7hKgDOZ2YwAjIwIx/UjhjJy0mgwIL+wCJu27UJJRRWuHzYEnWKjsffQMezccxDXDx2Azp3iGFZCHj8JCx/+7/IvoVQq8H9jR8HL0x35ReVYsPQjDOydjBEjBsPV1QXnLxZgweKP4e2lwfTJD0HjSQpJM1avXYukzkkIDQ7Bpo1/Qu3hiQED+0HloWSKY6PJwpSZO3bshMlkxNixY1BVXY1du/YiLCwCffv2htxFAqNex0Km9WYrduw+AG1VBXp2TUJYWBgjO+g663Q6XLyYy0KsAwP9GQH57vuLMWL4UPTu2Q1uzGFZYGnbLvPY1X7n8/a1FQLvzHsTZ2x5hrv37IkHH34U//1gKQ4d2I8OsbF47sWZKCkuxpJFCzH3jTdx8sQJrFv7K55+9nl8980KUIQEpW96fPIUxMXH48NlH6BP377o0rUbq2JOdjZT+4nq52EjRuKP339D1+7d8chjk/D+u/Nx9mw6Mwx56pnnkJKyj4Xhjxl7A1b9tJKdm1TCk554kt1TzsqVmoC0FZZ/5XE4AfhXosuPzRH45yNAY2hzJruXy7nZc32Sqqoq699l+GGffFA0GgkODv7nXwFeQ44AR6BtESiXwrxZBrOXEXK1AhaLPyQuOTABcHUDtugTcPeKB5Bb3g2Q5QPWYLhIMlkeKYVMAR+TL3JdLgJm4PMt70PvaUSenwqzw6fAowDwDgI694zA2imcAGzbC8ePxhH43yJAZJ9gDEvEn+AkS/+u0dXifPZFnM8txumMbGjUHugS3wHlFZVM3RUW7I+ignycOV/EVFrt20UgIjgAErMJ2RdyUVFjQElVLdzcpOgcR6G0KuQWlSLt3HlYTEDHmBCEBvmjqKiS5aYjYjE19RxKigoQExuG8OBwRIb4MwWh6Dgr/hURk7ARzgWVNQas/2MzDhw4iG5dkjBs8EAEBvgwJRnVLe1cNlauXo/x40Yjtl0Yjqem4ciJVPTr1QMdO7TDqdNnsHnHHnTpFIdB/ZJx5lwmtu9OQfv27dC3Zzco5C6wmi04k5GFzIsFyMkrhFmvw/AhAxAVEcZyde3dfxB/bNyEO+64HTFR4Th49AQKi8tw6MhRtIuKwMRbboSuugbrN2xEdLv2SO7WGWajCcdOncY3P63Ci8/MgI9ayUjG9X9uw8XcPNx1ywR4aYhgtMLdXQkZEYAZ5wUCMDwMo4ZfBzdiBa0WmCHF4eNp+O3PbUiKj8HwgX1wIu0sdqUcxsgh/ZEUH0u2IsxihMhRi0SKZZ98BZWHCuNHj4C32pPlLPz4s69hqjXh3vsnwtPTDX9u3omScgNOHD+JcaMGoU9yIrJyirEvZS+GDr0OBYVFWP3Lr7jt1lsRGxPBCFfKj0j9iPIZ7jtwCNu278DgIYPQoX17bN66HXn5heid3AudEzpC7aFi9TmTkY2N23ezUOV+vbqxHNr2Ib0ULkyTc8p3WKGtwYIlH2D4sKFI7t6FEYBkfiI6Qf9v7yh+do6AgACJPmQk4b0ELU1h7jQGimY9l8KPGQDZLYjQ9vSZmTm1Mga+rQhAF6kFZkvb5+OUu5pgMDonLy+Fl/g7JwBbihTfjiNwdSJAyj7RtKOtDXolubm5VlphodUcSlxMJ2qN4Udr96VcWbxwBDgC1xAClb/CWjgeNWlyVJrd4O9VC4rIU/qbUe6qwPKDQ/DS3jshqTXCXKKAxEcPi1IJma4ablo5qr30QIULXNQmKCoU+DZzKTKKcvBJ5/uRJYtHjUc1UGvF6OsisPbJ1hGANNAeTUmBh68vQkNDUVKSR6nr2cQ4MDCITV7t1ct7t2xBh86dQSkNaEGFJNtUKNSNUihQyc/PgkzmwVa0y8tLKDU9oqJiWV48Ch2jBRKagNO/mypkyES/k7KEyFBSmtBnOgYdl8ZuKrm5uaDFFVJyi+en/IJUaMwlZVJ+fh6ioqLrTrV3+3YkdO3KcvaxGGvIERXVjv1OzwU6jv1qPJOme3mhtKyMKcWpZGdns5yAVA+qn1abC40mnP1WUlKImho9+55yK1JeoCM7d8I7PBwSSRUsFrHdFvj4eEGtFhKN5+VdRHBwKPv31q1b2fHj4uLYqpiIFx2THpSiqRRdn9raaqhU3GTqahxZmEstucPWOclK2T1pMltQUFKB4rJyqDUeULm64uDB4zBaJOiS2BHnss7h0KnzLKdxcLA3PN1UkMINJeXl2H/kFGpqLejZrSMiQ31h1JtQqatFYUk5aiq16NIpEp3iO+DokXQ2V+reI57lfasoK4Nao0JggB8ULq51L7X0YisqYISXXAq2MIAsa82QIb+oFNt37MHhg4fRrl00xt8wFkH+lBJFglPpGfh5zXqMu34E/LzcWc4/qVyBbknx0Hi443hqOlPPJcZ1RN9e3ZF+NgMX8wsQF9cR0eGUvw7Q6Wqxd/8BqDy9YXVxxc4d29Grexf07t4FCjc3Zmqx/PMvMXDgQPTs3g1btm1DbMc4ZGXnYM/u3XhqxjRUlpViy9atGDduDHw1GlhMZhw9mcoIwOdmTEWAtycjt9Zv3IbjJ07iugHJUCrkULqr0SUpgXn+ns3KwR+btyM0JBijhg2BgghAyuIoccH5vGL8su4P+KpVGDNsENIys7F732GMIgVgQkdQbkdSADIjD4kEHy5fATelkoUa+2g8WAj25u17sHHTdkx+/EG4u7th48bNGDx0OH7+eR3kUhMeuG8i9qYcR011Bfr264M9KQewddsuPDV9Gnw1CmayQrkS6RqRWcjJtLNY//sfLH/fyGFDkJmRhW07d6GYwpUTE9CnV08E+PuysOxtu/czBWavbkmM6BND09m1pxvPZjVcXlWN/yxaihHDhqJ3j65wkxPJQpYul6Jarsa7l7eJI3DlCFwpAUhGHXTvj+l/Ehv3xUFvdIWF3MOvsBChqHQz4I5Rh/HZmuQrCi/mBOAVXgy+O0fgX45AUVGRU4Pe1nJu9lwfywFIL5D0QkgvkVRaY/jR2n3FJPv/8mvEq88R4Ai0CAE9UPt/KNl2EF4lWlRqPOHhUwGdTgm1pgrzj9yDF1JuAHP6tFbDz6pBqbQW5jI53Lwq4QEVSsyVQI075OoaeFo98dWRRdhSa8Syzo9CpfRCsaEYFr0FY/tHYu2TQk6ayyn0EnfPPffgtblzWdJ6Gmirq7XQ6w14c9Ys3P/ww9BWVWHQ8OGMtHvkkTuwdPFneHHmTCxevBh//PEHhgwZgt27d2Pu3LmMtDp8+DDc3FyxcuWPSEpqj9jY7ggMDICPjx9WrVrFXHSff/55vPrqqw2IRcd6z58/H1ptAebMeZeRcocOHcLIkSOxe9cuKJRKdO/ene1y//334+OPP8KuXbswZMh17Dv6bdtvv0Hu4YFT6enMefT48ePo0KED0k+dwqQpU6Byd4dJq0WFvhYPP/ww1q5dV7fviy++iFtvvbWuSiuWLcONd92FESOuw759B9n3D952GwaNGcPO/9vXX2PxZ/Ow/s/jOLh/P1PubN++Cffc/RAzInjjjbmY9dIsFuZXWVmG9GMn4efqivb9+uHnn3/CXXfdzXLP/vTTTxg/bhzefustzJw9m5GbFG53/tw55F68iFHjxuGHH37Af/7zH+bQTEWrrcSOHX9i9OibLufS823/BQgInIpgAkIEoECu0b/pewoVJXUg+4CamlqcTj+Hmuoa9OjVDefOX8TBk+dJ6wKDvgpqlRouEhXSM8/jwLFU1NaakdwtDl07tYNBZ0BZVRW8fP1hqjUgsWMIOsSEY/++g/DwUCMhoT3kcleWloCdWSLo1SjPX9PKFrNQT4kLI8LLKqqxL+Ugtmzbgd69kzFh7FDIZHKkEgH46zqMvG4ggv00zIDCNzAIvl4ekFitOJ56Bus2bEKAny/aRYYjr7AI0VFR6JIYz8g9KqRa+3PTZnh5+8BTrca2nXsRGR6KcdcPg7+vN3Pc/ea7HyFXKNCzZ09kZ55Fr169GH4LFy3CrbdNZEq385nncOO4MSxMlgh3Cj/+9udf8My0KQj0VTMF4No/tiIzK4vlKFTIZbBKZYiNaQ+ZlFSI2diwaStTAI4cPhRuMiHM2SqRIr+wFKvXbYCnu4Ltm5aRzfINXn/dQCQlkAIQggkIKQYlLvjoy2/gKnPDTeNGwkejojSOuJhXhMWffo4JN4wBRdZWlJbiumHXYfO2Pdi1cycevO9enDqVjuBAH3Ts2AFbd+3F5i27MHXqEwj1J2dlE6yg0F3BBTn1TAZ+27gJneLjcP2wQTCbjMjJLUDK/kM4c/YcEhPiMGRQf5w5l4U/t+5Cv+TujAQUw73pOKKyT1CpWlBZU4v3Fy7F0OsGsxBgUmhyAvBfMNi0QRVF9Zt4KDE9gGicReOA43e0rbjIQb+zHKJSaZ25EH0Wv6NtxWPQvym83kUmuGTT9/ZF7KNsBLVabYo/IWxdPA9tY6/KE00ixfo6KvcsVD/bSWgbcV8aK+g+l8mIWKMZXX1xbK/YHtpCPI8z1aD9Ma6UAIwMKsGjN+3BuAGnsHZnAhZ+NxiFpVe2YEjk3+DuZ3D/DfvRLrQES74fgB82dYOllQpDTgC2wQ3ID8ER+BcjQCIOEl5QKj7625Z8nUSn01lpwCUlCb3Mtsbw40r2JbKRF44AR+AaQUD3Fso2vgqd2QteVRWoUntA41qFaqkKFQolYn/8AGYzjQk6en0HoAFqDYCCMtpXA1IFYKwGtCrAW1iw2LFrCZapEvFN5yFAiQUytQwqrQoDh3i1SgG4eMECDBwyBF27dq27KDQZXb58Oa6//nqQm+6B3bvx8OTJ+PKzz3DbxIl1brl9evXChJtvxuTJk7Fn1y4sWLgQq375BUvmz8e0F17Ac889x16yBw4cALVaA09PDyxe/BbKykx46qmnoFarm+0Is2fPRnJyMlMlksIvJSUF48aNw8yZ05Cfn4NPP/2Z7f/gzTfjv998g23bt2PEiBHsu9iICOw/fpytJp08chilJUVoH5+ImTOfxS1jJuC6sSOh0fixbdOPH8fuAwdw/wMPsCT36ceOoby2lhGj4gT9vffewwMPPICVK1eynGrPPvsCbrjhBrRv1461+9tvv8Tnn6/Ar7+uwaxp0zDz7bfx2Wef4cknn2QvHrNffRVjx43FgAED2Tl///13lmic2vfLL7/Ax9sb6WfOMDdiegiSmnLo0KF1+Ozfv585F0+YMAFr167F9u3bWf26dOnCVJg7d27D6NHjrpEb69prpqCuE8LImPKK6c0ohlYgjIhgojBTmp/oddWQKdyRcigNZzIuIizCHwq5K1ylLigv12JXylEYpC6o1JlhNeowckAXhPh4sTA3o8QFmZmkQvVCn+6JsJqq4SZXwMPdkzlYCuI+IgFFUlJ4HbZ/ia53AhbUb0aDETJXIdSOcuD9+tsfKCgowCP33gFfH1+knsnEql/XYezIoYhvH8Fs0l3dFEI+PKsFx1PP4vdN2xEVGYao8FAcPHICvl6euG5gX/j6+sFkleDg4SPIOZ+DiPBwaDSeOHQyDRnnzrHw2fiOMSwElciwXbv3oUPHWLQL9UeXzp2Zk/inn38Jnd6EqKgoRIaFoGtSPBMwUujf0ROp+P6XX/H01CcQ6EMEYDXW/bkNhUXFuPf2m6H2VEFvNEHhJoeLxIoz57Lx+6YtiAoPw/BhFAJcr5TLyDqPP7dsR1R4OAb1742jp9Kxcx/lABwohADbFIAiAfjxl9/B1VXOCEBvtYouNQwmKxZ+9gU8lSr4KBXo37c3QsKCkZNfgM+/+BYRYdHw9dKgT3IXeHtrcPRkGr75fhX+b/wN6J+cCOolVpArr5XlRjx8/BR27N6HQQP6ohe5MoPClV1QXF6Bnbv2ITs7B4MH9oOnpwarflmHIH9vjL1+GHNrF/V84vUWFYFllVosXvYhhgwehD62HIAsBJgrAK/6gWvDb+uxZPFCdv8EBQfh+RdfBn33xNRpzGTxiccfwetvvo1lS5cwB9zrx4xhhkCLFy7Ao5Mm4767JrIcp7Q49/wLL6FncjJ2bN/G9h0+YiQyMzPw9ptvMMOMFV9+gW+++hKh4eFYuOQDZsRRXlbGxkWKWCBTDlLnU798c+4c7NixHR3jOmL6U89i5gvPo6KyHP0HDMRzL7zExq/lH3+EH7//DhovL5YLMD6hE56ZPg33PvAAOnfpykjDhf95F1s2b2bX8f4HH8JNN9/CPr87fx4jIx946GGmnt244Xd2jxEZuGjpf/HNiq9w6223Iy4hAZv/3IjTp0+z3JvjbhyPdu3a45dVPyErIxPTn37GaR+5UgKQyLrJt+3Ai/dtwsOv347fdie0iRswqf8OrngPNTo5Js68F2dzWh/lxgnAq3544A3kCDSLAIkg6H2GxmyKLGtLvk5iMpms9HJFqzzODD/oe7IhFkO87BMIUq2vdF964eOFI8ARuAYQyF8JU9HtKNsvg8ldA42+ClqVCmqtFtW+Stx15CVsuEAhp5UAaFwgApBCWqsBqAC9FtAqAF/bZyICK13w2ckleDLhBWg9yoFKC1w93CDXKTFksLpVBGCnTp1w8uTJBhdEX1uLLz77DA8/9hhWrFiB3IwMTH3uOXz88QJMnPgAAgOFXKbJyUmYN28hCwU+l56OXn36YPXqL9EhPBHXT5iAZ56ZgV69+iAxMRE+PhoEB4dh6tSp6NAhANOnv1p3zoMHD2LnTlLfEbHgiWnTprHfiAB84oknsPyjjxg5t3fbNlgUCsTExDCio7AwD+PGjWcE4LJvvsH2zZsxYvRogQCMjMTmXbvYWJ567BgWL1qER554AtHR0cg8fhyZRReQkNAFMTGxWP3997jtnnsgd3PD5Ntvw9Lvvse7776DKVOmsvBdKu+99woeeGA6I94oHLdfv36YNOlOPPn480js1g1HU3YivmtPrF37C9ylCtx015348MNFmDLlaaampAfZ+vXr2YsMEXcb1/8KH18/JPcTCMENGzawkOJHHnmEqSSJOCXln1j279+LnJwsjB49npGzkyZNwqRHb8WHn/yEmppqHD58EP37D7oGbqxruYkC2SYorgTplcliYIo/k9EKbza/sKJGZ8DR1Czmrkt56zoltENwsA/KS6tw/HgW0jLOwzckiOWuu5B9Ht0TO6JXUiy81ErkFZfiaOp55BeVIalTAnp2iYKXyhUSqwSV1TrmtOuhVMKFyECpjYxsIq+VxSooe86ey2TmEGqNJ2p0eubUm33+PO66dTy8vX2QeuYcfl61FjeNvwFxHaIFkpHyHjKfECuOn0zHtp170DmpE3p264ITJ05i/4FDCI+IRP9+veEql2PHjl3sHHGxHeAml7N8ht9//z3iO3bA4EED4OHhjoysC/jkk+Xw9vHGHbeMR3hYGKxSKQ4cOo7/fvQxBvTvi1smjGeOu1RMFitOnErH19//iBdfeA5eHnJUVWmx8c+tyC0qxz133govDwUj+GnuqFQocC4zBxs3b0FoaAhGjRgGmc3ApbKyCgcOHkJRcQl6de+G9tGR2H/4GHbsScGIoYOQ1CmOkSYGfS3LSOYil2P5F99ArlBi/NiR8PL0gFRCSihg/bY9WLdmLfp074qJt93M8pjpTSZ8t/JX7Ny1B3fePAGDBvZl5jEFJWUMW4NBj5vGj0NYWCCY1YjFiuLiUuxNOQCzxYLBgwbC1UXCFsbVGjVc5a44nXaWGc0kJsSjc1IStmzbjqPHjqNb167o07sXW9CR2qK9i0tKYDFTOgNvllvw/YULMWLYMPTs0QVuMpmN/KOLei3fv1d/28k04+CBA3j+pZeZ0u/ihRx89+03eP3NeajV6XD9yGH4csW3mPPqLKZo//CT5cxt96XnnsGs2XNx3z134qdf1iA7+zzeffstTJvxDC5ezGFj3M233oa0tNOYOvlx/GfREsx/60188NEnqKqshJ+/HyoqKpmp0ZpfV6O4qAhPP/c8GyeJ1CNTjyUffIiCwgL2DH52xjR8+8NPeOetNxESGsbGphPHj+Oll1/B2TNnMGvmC4zEpu0mPTEV/QcMYOPMC88+jTvuuhuRUdGMZEzZuwc//vA9nnnuBTbXoLGAtqP76HTqKaz84XvMf+99PP7ow2xBYemHHzODkKNHj7DFwA2//4Znn38Rc1+dhTlvvFX37unYU66UACSV+DN3b8IvWzsjJryYEYBtUbw9azBu4EmczfFDdr43LhYJKWBaUzgB2BrU+D4cgasHAeLfRINeatWVcm72XJ8kPz/fSiFuNHAT00gyQxq06bNo2hEUFMRe8FpjFnKpfTkBePV0VN4SjkCTCBhyYbmYjIq1nnDvfT/kyc+j5tg7qM1aAI/yMlRpvOC3YRlA0Ws15QD8ALmFEj8JhKCZlHHl8Kp2R7k7EYQekJi00NRoUO5ZDUjUUOq1UOvcUaSsgsWgwti+7q0KAd60aRPi4+OZwk4M4SJya8+ePax5H324BDEx7TFs+Bh8tvQ9XHf9jYhq34GNn3fccQd+/fVXDB48GAkJCVi2bBm6RQfgqbnvMZLrhWeeQbeOsRh3511MiUdkAKniAry9ceboEUx75dUmXe/o3BRS/Morr4BCgUcNHYqCc+cw5+25sLqp4Un5A729sXLDBtx3ww34aOVKbNmyhakWqTCiLzOTkST7UlJAuSVIPUir+ETGUUgxjfn0mUJpb7/9dhw/fgzTp0+D0WCCh16H97/8CnHxwkT5s9dew01Tp2Lbti24bnB/7Nm7H18smo+v121B586dcestt2DWK6+gZ1IcFn24HImdOmHl1yvw4OQn2P5iiNPbb7+Nxx57DEd3bIWXrx+69BtQ1402b97MVH9paWk4cuQIq5OgqgEO79/HyJrQ6A54+sknoaytRkDHBLwxbx78AgNBOQ87duzIb8prCAEibopLy3HhYj5MBhM6xkSDXIPPnr+IQyfS4OPnix6dYhDgr0GtXosjR9KRmV0MhdodhaXVKCouRrvIIHRsF4kAbw+EBvmxFAB5ReU4fPIcCzft2qk9OkYFQS6TIrewFHoTEBEcCD+NO6SuzSd9J7qSXoi379iFal0tM+2gXH2Z57MRFhKCXt06MUIx5eARrF23HuPGjkXP7l2Zao7J3eACk8WCg0eO4c9NW5CUmIARw4aQNA/7DhzBsVNpiI6KYOo7Is8H9OuDDh1iGMdkNJvx40+rcD7rPEaOGoFOCfEwGEz4/PMv4O7hjok3j4eHhycLyS8qrcSCBQvQq2cP3HTDWEhYnjwp9EYj9qQcwg8//YwpU55Ah3YR0FaUY9Wq1TiTXYAJN46Bh8IVJn0tyzUaFByM1PSzWPXLr1C5qzBs2FColAo2nywuKmb5Q6OiIhHXIQZyVzkLhd60dTt69OzBiEqTXg+TQY+o6Ci4KVUsZyERdRMm3IjwkEAhPyAZjeQU47/LlmLCjTegX3IPQblpseLAoWP4ceVPePjeOxEfH8fGDYPJhHMZWdiyZTsj9uLiYqFSKtm4V15eyUiZjnGxCAkORs6Fizh9Og1qtSc0GjUKCgqZA3TnpESEhgajtKQUO3btQ05uHrt+9J27UiHMnYuKENO+PSIiw1BSUo4lS5eib3JvDBjQD95egtKbeQBzAvCqHqGIANyxbRsefXwy1F4apu5zRgC+8docjB47DqknT+LxJ6Zg1ovPMwLwwfvuxroNfzKMiDy7cCEHHePiGhGAn6/4Bs8//RSGDR+Bm2+7vS6XMJF3T0+fio+Wf87y7lI5euQwnnv6KTz/0kwMuW4oTp9OxXNPTcf3P/2C+fPeZIsQWVmZePrZ5xAWHsH2IYIyNrYjVv74Pfz9/PHCzFkICw9nBGBiUhICg4LQrXsPLFm4AKNGj8HAQYMbXFdaoJz6xCQ8+NAj6Nu/P2a99CK7RzrGxyE8PILNNZ5/cSamTpmMwIBAJCYlYuKddzfZN66UAGT3H1tAkMDeCMRVZkLHyCKcONdyg8pAnwoUl3syMxHxmELFr0zjywnAq3po4I3jCFwSAUrVRHnPafGIokTakq+TlJeXW+nANCGjF1gKASaFhxjWSy+p9MJF5F9LzEIud9/mEt5fEhm+AUeAI/DPR8CqB0pfQ+UJBdSDX7Kp2oClmw/g/8zj4XOxGK+V3ok3028D5FpAXwXAG5DIAU8dUGkLBWYZochFk0J/lZBZaqEqVaHKpxZWqQpynQ5ulQpofXSwytwwNql1IcA03lHeORr7aCGEZNc///wz+vXtCxejEQHhYTh08CDCo6IZwfTHH+vg7R3AcuqRCo0K5cAjMnDUqFH4eOlSBEdGMrJt8Ttvol2nWKhUvpSgDINHj8aaNWtw4403Yu3q76CUe2D4mBuavKZLlizBlClT2O+TJz2GXj2S0HfAcGaKQYXISyLWdu7chJdffg0//fgjwiIiWJ6/RyZOxJQXX4RKJoN3YCALqe3fvz8z/SDCr7y8FL1798bs2a/i0UcnwVBUBKunnK3sd+jQiR3/nntuw1df/cD+/cMXH2Pk+Ftx+vR+9OkzAl988QVO7N+N+Us+ZDkNn54+Hf0HDQKFCg8YMACdOiXg008/QI8e/Vmor9VahYyMQvZ8IZyOpeyDp0aDuM5d6tq/b98u9O7dH2Vlpdi2bSvrOwEBvoxgXLfmO3RO6otX577OcgBSOXH0CHS1OiR27ooTJ04wL5Ew3wAAIABJREFU1SAv1w4CuloDUg6fxoWLOVB7qqHx8ERIcAC0uiqcy8mFl8Ybie2jIHdToEpbjozzuci6WAQtmf6cOIvC4kp0TYxBn+4xiAwNgNrdAzIrWH7NcxfykZWdh7BAf2g85Iws1FulKCoug6+nCgOSuzKS61JFiKooQGpaOtzcFJDJ3ZhyLDoqHB6MPDIg7UwGTqaeRnxcHDp2aA+V0tXGE0lYeG1GVjbS0s/A398PifFxLOy2sqoap9LOgJR1VjPlRrQy0j04KBBSUiYCOJ2WjmPHjiMyMgqJiQns/KR2pnlb++gIuLjImOcumansP3AQIUFBaBcVbsu1KIVeb8Sx1DScOJmK5OReiImOgr6mii0o5BSWs3BhyvEnl7kgpn07aLx8cCEvH/v2H4C+Vs9UgES2EedFiw5eXhqEhAQxpaDZZMGJU6k4lZbOQg7VHp4w1tbAS+OJ2NhYpj7csy8FBqOJEXDhoUGQSUkVaUG1EdiXsh9dEjvBx0vNxhQKAScyOO3MWXSOi4FG48XINlIMGk1GZGdfxIXcXLatq4uU5b6m8Z4WwOk/UguWlpYhLT2dzY2p3oRXQIA/goICWf5HArWkrByZWdlsW1eZC1OCEpnooVIhNjYGHhoNcx7euX0nuxaJnRLg7e3FrgkvVz8CRAAuW7KEEV1dunbH4CFD8N03X+P1t95mZPNoUgB+/R1en/sq3nlvAV6d+SLue/BhfPrRfxsRgKtX/YxTJ0+ia/fuqKmuZgrA06mpjFj7Y/NWlJWVYc6sl6HVVmHh0mVsAXPSow/jxZkv1y3ciYifSU/DKzNfZATfvfc/iIfuv4flCu3SpStenfManpo+FfPmv8eIfCofLFmEgvx8rF+7Du+89x6uGzacLWYQAWjQGxhBfsdd9+DD/37AQoGJDBQLbbdk0QJQJAUpIanMeWUWUw6+9Pyz6NylCyxWK2bPfR2nT5/Ck5Mex+dffYNQO8W/Y09pCwLQ/phkCuKr0SImrBgThhzHwu8GIddBvdeQ3APclXr4qKsxbeJ2fLG2F7LyfFBVI6il26JwArAtUOTH4Aj8exGgxcTmDD8ul3Oz5/okVVVVVvqC/qPcEJSDiiY7YuLXvyr5oGg0whWA/96OyWvOEWgRAmmzgfZTAJmQX04ss/88jdyCP/BfyUyMOjUXfxYHAh7egLYIsAYJRF87byCjiLxrAVUJYHQHjPTZFwqUAkY/GGSVsEh84Wkpg6/JC9nyUligxrgkKdZMuXwTEKofkWhEjNFLKhGBtCBCya4pAb/a27suJwOF+oorM7R4Qu68VEhJLebzo8kvvRDSb9WVlZC6ujKFCL2k+/j5sX/T2Evb6fW1cHdv2gVYdAymc5DrrcFQC43Guy7fGDMWKCtjua5cXFyZXJzaQm2oqayExZZInJyg6HsxByupAWmsJ7KT9mcqO5MJCk9PVm8x75+9qzGdn+otPjuoTnQ+woT+UvvpBYR+p/0JJ9qfCj3QXFyAqqoadk76LG5n7zRMYXpyuYApFVoBo3MSYUJOyj4+AQ2cloXE41bWFsKVm0y16A69ajaiUMvj6dnIzLrI1F2w6BHo7wMXqQxF5aUwGQ2w1JqhqzEiNCoAbgoVjp3KwdFTaTBLyEUYqNFWI7lbAiP0rAYTUlPT4O7pDk9PBaQuUviQG67VityCQphd3Ng44eepRP+eXeDuLrhwN12sTJEo3CuVggpWJmP9VOFGYcVWZkRRXVOLWoOe9XVSlMnI1teWat9stqJGL8zZyIBEpXSD3JVCSiUgApQIcKvZwkJtlSoVXGVyRrhZrBY2r6P5Hd2LRHbRfULHoSJ3lULCnJVJVwd2/9BxiRxjrr0s1FqCSi2NOwZWZ1LzWcwmaKu10BktkEkkzIGY6kuqQsKdCEstm1OahHGAQqVtZnPUPhcZqRutDFNSQ+r0elCoNPFjVosZSjci5jxgMllQXVPDMvYRgeuhdGMJEihHH7k8UxijSqEAebIIKmFSLJphNpvgJqPxR8jzRzjR/8mshdR8tbV6ykwGmYsMbm5yNt7RvlRJ5rReo2PHpn3d5G5QqpRsW/F60PH0BmPdM4KUmnR+wkepVABSF5bygJRfRPpR6DWpHYWIdSFvJC9XLwJEAJ48cRKvvfkWa2TGubNY8J/3sGDxUhQVFeKu22/FT6vX4LmnZ2DhkmU4dGA/3n7rTYSHhzMC8IF7SQG4ESajkZFmo8eNY333zJl0ll+Pcut9/+03TOHHzDasVsya+SKenD4DmzZuRGVFBSZNebKBMRGNA3Tv01jQr1d3LPtkOd56bS5WrlrNFjuo37/1+lz07JXM1HxE3N1/z524ccJNLHcfhQWTik8kACc9MQXtYzqwcyxbuhhSiRQPP/a4zandipR9e1kd35z3Djs+bUdteeSxx5GedhrvzX8HPXr1YgRgRXk5HnnwPnz82ZdsLtFUaWsCUC4zY1jyaXz88o+o0Crw3oohWP5rn7rTuysMSO6UhS0HY+u+ax9WjCm3bccdI4/ghz+74IOV/XE6i+aubVM4Adg2OPKjcAT+rQjQXKu1JruXMveVlJSUMAKQXgTpRYxedOmhQJ/pAfFXJR+kc9B5KUSYF44AR+DaQ2D2miOYs/Ecjo14BuP+eBrZRnpZ8gbMRICVAVIdYNEAEgVgpbBfHeCqgcRAL7RaWCSUC5ASr9NLdwVcoIeZcgXWugHVWowd4ou1U4TwV144AhyBqx8Bo8mMtKw8HDp6BH7+ITDqjVDJiSRzRc7FXJRVaGGxukBfa0SnTu3h6qbEmTMXUFpRBg9PFbTVJpSWVSEyLAhx7UJgNRtwIu0s3BSekFnN8FHLERoaCINZgtLKasBVgcryUnTvFIvYqFC4uTUfAgwr0VekELMwEk4kf+qJIIGgIjJMMDcRiDCBIhKIQ/rOKiYFZG7p9L2wPYXHiiGllNdOKBIhdyBtY1OniYR+g/MLtBgzBxGPw1IP2hyVhUSLRBAKZCSrG8t5KDgxW+h8pLyzUNuEGgvunmSUIro0s2/r2i2SYEI9iWKUsraJeBBVx+g6dk4BCLPNZVkgCC2M8KOwaTo31Ydce8kFVXCGFk1azKzusArkHy3mUJgwOw+Rnuw8hLtA3rlIbYYytmqJFF19vWx4stPW143qI2Iq0JxCq+i4hHm9QzQn/67+0UhoIan9Tp08gblvCAQgkcmU34+Ue6REHT/hJjzy+CSWx49Ue7QY9tqc2SgqLMCsV+dg6OABSErsjKysDIwZdyNefHkWC5199KEH4OfnB1LyffbVClSUV+Lll15gi2NqjRcWLV3GyD0/P3+Wg4+I7e9W/syI6TfmzmYGIGTSEd2uPWY8/QxT8q1e93vdYh/lJL174m3w8/dHcXER/u/mWzB1+lO47aYJjLhUqdyZwr5GV4PDBw8yUn7EqFG4+577MGPqkyjIz2X1uGH8eGz47TdcvHABHp6Cy+68+e9i9apVjAD09fPF09Onwd8/AK/OfU0gAB+6Hx8v/+JvJQCpXiqFHie/fxuHTofhqQUTcD5PyFE/uu9J9OqUjduGH8Wcj0dh++H2KCgVwvhnPfQ7RvVNw6ere+OzNfWEYVv0b04AtgWK/BgcgX8vAiSm+KsMeiXZ2dlWUoPQSgsRcqSwaI3hR2v3JdUMLxwBjsC1h8DsNamYszYTT3X/Du8fvgVWKxF67sz0w7e8ChWkilNQ+AmF/BIpqAUMbnCVFsHD4IIyhQkwygFSiEko9E4L1KoBBR1HjrGJylblALz2rgRvMUfg6kCAiLO8wkKs3bAFJosLAv39oXZXISQwAGaLCYVlJXDz8MbxIxkoLcuHUimFh7sG7pSP02qF0UquwTUs1J8+11qMcHWTsdBSQ40eXiop3N1VKCmvQblWh7z8AlRXVeCmG65HeIg/U7c1X+pNSxg5xEgrItWI5BKIMUaW2dxhmdGxTfknCMUEF036mpFUbIPG7sOiAo5IMDHHp5hzU6yfM/JR2EY8rrClzVuF/RWJy3pX4/rWCm0h0k0g0RjxSKSbzRHZfh/BObmerLSdSSA+2X4CCUoKQDomHUc4JDFuwh+qq6N6jv1sMduUjOzMdeYw9IlMOeqIvzqi0UbSUdtdhGshkncNAGjQDiEPqY2NZeQikXxU6HqKdXNU+DXG/Oq473grmkaAlPJEtFFYu1jonjx37iwj5SIiIlkfpTQXXl6Cmp/6T0VFOdRqDfLz8thnMvVQKutTDNBxT506wRxzfXx82aELC/JRVFSMDrGxjEjMz88T+ii7FaQsB6BI/pN7MCn1IqOimDKYXjTp3c/+nqJ6EsFIJCIRgVRKSophYIpYsJB4wZWS0rQASpU7SyNF/f5CTg6LUohu146ReuTwKxYy+6KXWkoBRQshJAghQxA1qastFpSVljIDJ7GuztBtawUgnSPEvxz5JZ5wVxhRq5fBaBYWdFQKA76Y/TUGdc/Am58Ox6IfBtU5BvfqlIX9J6PQPS6HEYdtmdSTE4B8ZOEIXNsIiJwcRZXRONmWfJ2ksrLSam/4QQ8Iehi0xvCjNfs2N8Bf25edt54jcHUjMHvNGcz5fQ+gNUBVWIjwUg2KZUUo1/tAI8mDWuKDXFkhTCZ/yNyLYegwHJDlA2aafFI+Jz/AkA1ITYCLByAhtWAevRmySdjYTiFYO5UrAK/uXsRbxxFoiACFjV/IL0Z65kWkpZ1BUkJH9OqexFRpFdUVyMjJR0Z6NTzUcsiVetTqzKgoq4HGyxPZ+UUoyM9D19goaHy8UWUwoqa6Cu3CgtAuPBzeahV7QT6Reg5Hjp9CWGgogvx9EBsTDXcVhXU2TwAyNZjZzF56qTgSafUEkYW9CFMeOkHJZnuHt+WwE1ssGuLYK+zqVXWCks727m8jzkRVYL0Jj0gM2pONbB8bEcGIPbG+jCAUSLL6IqjqBNpS2K/uZyI0bRsy4pLUdTblHSMubfvQv+pfnAVSU/gsqA1Fh2fhBML/SKUozh+JdBS+EzEjsxUbzlYLJERq2qkjidhgqQZEZaStrWKbhDaI2NnIRxv/SI2zv06kKmS1JIGi7frbk5NUN4EYFY4u1ls8x6X6DL+/OQIcgcYI/BUEYFM4EwF467AjSM/2R8/4HCz+YWCbEn1NnZcTgLzncwSubQRIMd6UQW9rODfR3Jf2lZhMJiut0tCXzgw/aJJUUlLCctE4moWwvFJXuC+xmbxwBDgC1x4Cs38/iTnrzgOmWsAiAyRlgNIHbunV0FQVQ+svg7unAtpqcik3otTqAgvlu9PrINNLYFLQX08YpaT88wI8tICvGighglCCsUlKrG1lDsBr72rwFnMErhIEzBbmZJtXWo6jx04jIjQQCbHRgMSMGkM1Dhw6iaNHLiAsIhBmGFFWboBBb4a7pxLnzuejuroWsVGB8PNxh95oQX5BKZK7JaJX5yioFG6wwAUZWblIPZ2Obl0SEODnA1fKn8eIqXqCzRmaxEGJ5BZtL4jI6sm0elJIUASyrVmoLanyxCMy1koodqST4/mEnH0WIfxUImFqH4FMbKgYrD+qGC5rT+7V6Q9tpxPqJZKAolpRqAoRfAJLRmGxoiJQbC9rj0iqMaWj7cyk9LMdnYXhWkzsNwpFttuItUXg/upJVjG8WAiPtinvGEHJWmprK+UXlApKQkbACWHN9gSciK1IqLL9bUSjiIZ4PexFnnVEoW2Hhoq/OurTTsUpEIGCopHn/7tKRhzejP8BAn8nAfg/aB47JScA/1fI8/NyBP4ZCFCOadGgty04N3uujykAmzP8ICUgTXJE047LMQtpyb7cBOSf0cl4LTgCfzcCs9ccw5z1GYCFkrPrWB4/SHwAixwSUzWs8lrASmEz9OJKpJ5WUPlZXSGxaGFFNaRVFlgo75bWA/CjY1DSaNq+BmOTNJwA/LsvKj8fR+B/jYBNPGYym1Gj0zNnVqWCjGSICDIhN78I+w6dxcWCYshdrYgIC4Zc4YE9B0+hqkKLvsldoZC74EJOJsvX5evji97J3RAe7AsZY3/IcMIohLC5qyAjE4sWlrrQ3hbrR4Rce41UYnYE4KVOzYgrRjZeKjz5UkcSfm+auKqvlMhzOhNEXor4Ekm4xqF0LW90fQh1fS7Flnht1BN/jbFork3i1pfGRqBKeeEIcASuDAFOAF4ZfnxvjgBH4J+PQH5+fosNelvCuZGQTzT3lRQWFlqbMvwgdR9NgCmng2ja0VKzkJbu25zL0z//0vAacgQ4Aq1FYPaaNMxZmy4YflBIr5AuHQA5xVK+GSGsCyADEDL7MAEw2373BSyVgJmMQejlnnLg0Pb0O+UM9MLYJD+sndK2SZlb21a+H0eAI/BPQMACo9mEsioDSiprIJNY4e/tjpIyLVZv2AGDTocbrh/McmFpq6qYwYWnuzu8vTwhc3FhSrqWEEn/hJbyOnAEOAIcgasVAU4AXq1XlreLI8AREBEgBWBLDHpbyrnZm/tKtFotW9gk5pCUgCEhIWyFlxLCksU7TYQvJ/ng5e5L+Qd54QhwBK49BGZvSMOcX04LhJ7FW+D63EyAvgKw+gmEYABltrYRgHILYDYC5gqB8GNGjybAXA1YyK3NAviZgGIyAdFgbJI/JwCvvW7FW8wRaBoBWxiqWSqF0WyBxGqFXCaFvtaMzAv50BtqER0eBDYvsRlzkMssmXvYbC24gov3L44AR4Aj8D9GgBOA/+MLwE/PEeAI/OUIEKfWnMnu5XJu9lyfpKqqyvp3GX7YJx8UjUaCg4P/cgD5CTgCHIF/LgKlWgPmr0zDosMHAZkPYFDAYK6ESVoNmNSARA5YyGWuGnDXANUKWrIAJFqWMxA1FEKsBeR6wEBGIJTcXYuxSV48BPife9l5zTgCfz8CNn8Ji4ScdM2QkoEDc29wgdFihtVqYmYhlHOPuTrUhc9SVaUN8s/9/ZXnZ+QIcAQ4AhwBQmBrSgZeXbz5qgajfaQP3ntuNLzVyqu6nbxxHAGOgHMESNlXXFzMHNzb2qBXkpubayVJIJlxkG08nag1hh+t3dffZi3PLz5HgCPAERAR+PlYLlLO5kFvkgNwwZ78fBxNL0Ct0QOAwZbnTwj1FUKDKQ8XkYRkKkS/kwmIB9ZOGc5B5QhwBDgCDIE6HwqJBRL6j0g+IvZsbrCQUp5A8qSlUF+bYYPt3xxCjgBHgCPAEeAIcAQ4AhwBjsDfgUBRUZFTg97Wcm72XB/LAejh4cEcfrVaeqFGqww/WruvUslXNv6OTsTPwRH4NyNQqNOjtEIPs0UKK0xYkVKAt3+7COCCjfBT28i/AlseQAoBjsfaKZ3+zc3mdecIcATaGAHBiZfEfJQzlIrgGit8V++ASzQgEYMs55/NeFd07m3jKvHDcQQ4AhwBjgBHgCPAEeAIcATqEKB0fKJpB/1tS75OotPprFKpFDqdjrnatcbw40r2JVMRXjgCHAGOQGsRMJvN+D29CEu25qBKZQEKqlBcLUdcsAS/PD6wtYfl+3EEOAJXIQJMBWixkX1kGA7BaZf55JLJh00pKBCCVyEAvEkcAY4AR4AjwBHgCHAEOAL/aATIgJfS9FGuPzIDaUu+TmIymazEMFJssTPDD/qebIjpNyr2CQTp85Xu6+NDyft54QhwBDgCbYdAZmkNLlTUYGA0mYnwwhHgCHAEBLKPsX9WyvFnBaRmWCVWWFkYsAtIFMhIPxvxZ2VMoe0j+87uRw4oR4AjwBHgCHAEOAIcAY4AR+AvQID4N9Ggty04N3uuT5Kfn2+lWGJyvSOmkRx/ieyjz6JpR1BQEHMhaY1ZyKX25QTgX9Bj+CE5AhwBjgBHgCPAEbgEAmLIL5f68a7CEeAIcAQ4AhwBjgBHgCPwz0AgLy8PAQEBLE1fQUEB8+poK75OUl5ebqUDE8FHBCCFAFNePjGsV6VSMekhkX8tMQu53H0pnpkXjgBHgCPAEeAIcAQ4AhwBjgBHgCPAEeAIcAQ4AhwBjsC1jAAJ8Zoz/Lhczs2e65NUVVVZ6Qv6j9x/1Wo1IwJJJkjE4F+VfJBy/9E5uQLwWu7avO0cAY4AR4AjwBHgCHAEOAIcAY4AR4AjwBHgCHAEOAKEAPFkrTXZvZS5r6SkpIQRgETIUYJBUv4RAUififz7q5IP0jnovBQizAtHgCPAEeAIcAQ4AhwBjgBHgCPAEeAIcAQ4AhwBjgBH4FpGgHw2/iqDXkl2drbV09MTGo2GEXIUY9waw4/W7kshx7xwBDgCHAGOAEeAI8AR4AhwBDgCHAGOAEeAI8AR4AhwBK5lBEROjvw5SDjXlnydpLKy0mpv+BEYGMjCf1tj+NGafcnSmBeOAEeAI8AR4AhwBDgCHAGOAEeAI8AR4AhwBDgCHAGOwLWMgF6vb9KgtzWcm2juS/tKTCaTtaamhkkMnRl+UBhwSUkJyw/oaBZC21/pvsRm8sIR4AhwBDgCHAGOAEeAI8AR4AhwBDgCHAGOAEeAI8ARuJYRKC0trTPobQvOzZ7rYwrA5gw/SAkokUhYTsDLNQtpyb7cBORa7tq87RwBjgBHgCPAEeAIcAQ4AhwBjgBHgCPAEeAIcAQ4AoRAfn5+iw16W8K52Zv7SgoLC61NGX6Quo/kh5SnTzTtaKlZSEv3pdyDvHAEOAIcAY4AR4AjwBHgCHAEOAIcAY4AR4AjwBHgCHAErmUESAHYEoPelnJu9ua+Eq1WayVwiTkkJWBISAisVivIecRkMjFDkMtJPni5+1L+QV44AhwBjgBHgCPAEeAIcAQ4AhwBjgBHgCPAEeAIcAQ4AtcyAsSpNWeye7mcmz3XJ6mqqrL+XYYf9skHRaOR4ODga/na8rZzBDgCHAGOAEeAI8AR4AhwBDgCHAGOAEeAI8AR4AhwBJjPRnFxMa7U8MOZua8kNzfXSpJAMuNwdXVlJ2qN4Udr9/X39+eXmCPAEeAI/LMQOLIAPR/OxKz1CzE+4J9VNV6bfwMCJVg9dRRewyxsWDQevv+GKjvWsXA1po15DdGfHMD0rv/GBvA6cwQ4AhwBjgBHgCPAEeAIcAT+fQgUFRU5NehtLedmz/WxHIAeHh7M4Ver1TJ0WmP40dp9lUrlv++K8BpzBDgCVykCx7Cg54NYce9yHJja+SptI2/WX4rAv548vgrIy7/0AvODcwQ4AhwBjgBHgCPAEeAIcAT+OgQoHR+J9CgVH/1tS75OotPprFKpFDqdDhSi2xrDjyvZl8hGXjgCHAGOAEeAI8AR4AhwBDgCHAGOAEeAI8AR4AhwBDgC1zICZMBLafoo1x+ZgbQlXycxmUxWYhgpPtiZ4Qd9TzbE9BsV+wSC9PlK9/Xx8bmWry1vO0dAQICphlY4QeNuLD8wHZ1hU6Y52aL/Kxuw8MaGQYYlv07DqLm7Gm7dz1k4ouNx+2PW+oeQOeZBOKsNHfBuFhLobL+FiP6uJx780nbafg/g5t2f4admrrFwLNsGtpDDulrb1ZfaMxev2NppUyjttu3H1HqhQsil+B39ZNsfzrCw+70OOcfzs8MTHmIYsMN567Cob6BT3Ot+vhvvv5KJGfbXpd8sfDd8MybafVePiSPGYl8QD0j1+QrRi6h/2H9nj4PdPo59TFQ5Oul7zV4XB1wc21zfH6l+c4GXbfg54NvgHACOLZqGzIkNQ64dj900NqEALtZfCFvbGuzv0P+PLbLrq4599N7l2BD1aeN7SNzO6b1EPzbuI5fsh3C8rnQc5/e7PWZN9zWH4zleX1b3aHxFSldbe+qv2SXOe0X3qNhLm+rXjt/fjAf6/YTP6u7p5vryTNz95RsNxizCauh2h2vcSNnr5HrZ9QUBl4uCKtjuPnY+Jju5vxvtY9/RruAai/2vyecGG6ltzw7bOZ32AyE8vXFfso17uQ7PJad9ZwGi505vhP092U6eQU3cP43O73CdHO/VhuPAZgxlz0jH56j92N3cM9ZhuwZjQQvGWGdjQYP7xMnx6ffvorGwKZV5M8+iAXsdcHU21lEbGvX1pucQdc/1ECHsv9EzuNF9PwMz8D7et3/eirg5U8+34tkqHk4cm5p9tjpcg6b702WMz9SOiZkN8Lh7/ixkPmuHD5sfvAK87jD3aDSG2M3PmrhnGz4PLz02NOimzY4D/THry6HYfG9LrqvDnM1hDmY/p+z/SuP73vGaCZ9bOt6L41XT18j3EuOd4/yqqb7jbM7s9JnL+jIcxv965BvPYZzMKezvh2bGYOdYNZyYtPh8Dv224VH6Y8YM4P33698Pmp1zfgI86PTdxMkzxtn8hzZrydyLR904zkL5Z44A499Eg16C40o5N3uuT5Kfn2+lWGJy4yWmkWSGRPbRZ9G0IygoiLmQtMYs5FL7cgKQ93COgIiAMFHKFAk9cdJs9/BkL0Jn64k88cWoMTEAh/x1zYf1Ccdp+MLoeC6qJU2sv4pYWEfaNdqG1TkTD9mRlrCRfGxS/udQW040oa3ib/V9wFbPGPsQXOd1r6+L8Pvm4fVEaMNzAXDMZyZOxMRJh+13OJCpwotEQyydYdWgDzvNnUbtFV9UHa4z7WzDLfreFVjhcB1YHbIeahySbGtDkwRwVjTu/nKFQzizgFXmgzbilR0DdkSBw3VpKS7O2ux0X2cv1PXXZ1eTL4+ZuCQ2TdSVkevbhzrg56yf2YgQe6ybupZTM3FPo9x+reiHTu7xuhcRRyxs19sZOWufp08cExr2i8Z9rnG/aiL8vdF5W3OPOo7yTY9HjvUSPregL9cRWdENia8W5DIU7nOH/Y4swLTsexouOjjJ6dgIR8fztfU1dhy7bC/Ydc8NBnUT95n4Mm7Xt5yPlZsxtG7hoyV9RyQRW4L9MSxwdv80df+KXcdZaL2ze4La6PT+rCcj6rESyQlnJHw9adjUGDv3T2DXbsdnLWGxAHP/XIFdTeQAFe5R58SjSF41uM8d295Un25BX7/0c73pNBi076dRDs9Zu/tGrHsDvFr6DHFy/zZbw5tlAAAgAElEQVSa31zOeNzovK0Yn9nCVMM2s17kMA8T50bNjyG2/Ryve6M+3NJx2HFMdTKvYOOAuAjX8uvK2oy7gS9XoOGciI7xKaLtciM7nwMS2Wh/T7V0vG/+GgmLuc7GGHHOWX/POpJlwnO1Yd3rEWw8H2XtQv08tGE7RZKy/h52Pi90gvmlxrlm+lf93Nt23AbEmt1zedBmJzmsHdp/WXPOpvqW3QK0+JxrMG9pfN1bjBN/MeQIcASQl5eHgIAAlqavoKCAeXW0FV8nKS8vt9KBieAjApBCgCkvnxjWq1KpmPSQyL+WmIVc7r4Uz8wLR4Aj4OzlpPGEscnJVt1D19mD2oZuMy8HjV4Cm5iENJpy2k+E6fivA6/UESPHsGARMN2mcmh0jiMLsADTGxkMNK6L+JLmqMYTJx/OJnYOL8CN2i5O4IRJKpxM6IW2NiY7nJIF9sBc8iXM+TU6tmgBMHUoNjvmIGwCJ9p+M1ZghR0h3GBCS9izieAKm2pT+FU4j6CYcUou2hEfzl50nOPSeOJep2q1n6Q2oXyhF+avsjKx4kuHyb2tQS3FxjmRXd/eBvg4kgSNyFAnxHGzA1Vr+mHje7y5/tXU/e9o1NGYYGjY5xoqam1X1NnLVR3+DRceLv8ebQxck32rAfFmGxdb0JebfAm/5P3YBHnlUOUW19fJ+Ryvx5Vd44Zjl6gOb0gANtVRG9+nzgiOhgs9l+47V4J9cy/hDVvR+CW9TunloLKpJ24bPbEaLrLZqR8bEwbCWNnkGFu4Ggv2Apj7Wv2infjMWLQTwGt4rcmxeTMjVxpds2bIgQbXpI0JwIYoOV8cEa+x/QJg437cmJho+TPEyX3oSCq04F5uuj9d/vhMdd88qLEJUosJQDtgnS0m1v1s94y/rLGhwYVrZu7XxFxG3N1xYZcWJBfsHYB7MNdhAbQEqxftxICp9cZWTq+vEzKoZeNn89cIjaIEnCwkN9lHmloUqV+AFRauxdJwIaFR/e0XYPvsbNowq9HCxaWuk3OC2f5SN70ILdR53PDNWGu3UC/OY+0Xyevngi2Zc16qzk2Ty+zcYp9p7v791+dObnZyyH/kCLQKARLiNWf4cbmcmz3XJ6mqqrLSF/Qfuf+q1WpGBJJMkIjBvyr5oGg0whWAreoTfKerEoHGD1nHB31TBEDdKq1TRYTdhKYJg4uWEID2xFHdEUXi7MFMjFoe3azjqbNzOL2MjhMBNjkeCjxsp46k1dw6ctHxhdjJUZsiAJlCwxYO2UQIguM1uGwCsBHp1RwBOB2dHa+hMwLQNkGfHvFVI4JPaH09Po37kB0h1oyKsEklmg3eS/VN1l8GUfiInZuyUzLTVldb2IqjCrN+otoCbJyor+hFZrpDiHzjHuLkRYI2uqzjtaYfigSgQ/hTE8qhRi+RlyAC6hWV9X3uoaxRDVQ8AhbNK4Qbnfey71EniP9/e2fQG8dxpuFqxQpMmiJjGSIpBghCwGcjBy9gJEYOggEvjIV92UMOtoGVfbb1AyIdpPwAyXu1FSD2wYfswcYiWAOBDlnbMLA+BDobkEGsqSGl0dIzE46JDNCLr3p6pqq6qrq6OVQs9zOAIJCcmu5+uuqr6ne++t6Q6B4SAN96psi8MTJk3ZjkHZsJooHbTgTpT5+7ZDmApz3A+kVj+7wbso7GLnkQd+OJ/cWLTT6QYXP1M+tLArtNXd+Z9qBgdo7hJF3GLe94DIzB2cm4wlTxYLn981vqopWFVr138+upxt6gMFMXY6d/v/D1i1ZWfimeVH4/PYmybxXlMuzMw6hIZN6UBQqA1Xl9AQKg84VkyFSrdm51BdFG8djtT03i8ydq+6aRKe+ErxQB0I4h8TE///iGscE6L08csL7kSr+vZR++9LJy3OwTBcDyC2Qj2zEtfibcI+Oa3Sw9/ac2AmCZGR0s7eER5Yx1WlHuoJoJbJ7PfF1TJ6ZVj2WP0ZjY5n8wCq29Z59bu+asmWOizx1G7/bsqJn9NSEz0n91/BYCP1wCos21NdmtM/fN+v2+FgBFkJMCg5L5JwKg/Czi30kVH5RjyHFlizAvCEBAyxz+LcCGMOXdhmCIBfEHiJptGLPtucXdKBbn5p2pbpMy3+Ovq+JM/s4x/Pfd5lAuUqwsPVdIKr9xnn5gJZvDXRR6vr31CU/ycS7TWdaJPpZn65hzLvptlrhYIwC62Zce0Wz+cBFa1JsigJ/nrCKbeZ/dbL2XrjlbgCKLOUsUKo9f1M8pM118IrJkCpaZoKGHBLOd9R4PG/Pv3xjZjrEY432QMB4mzGqa0X7esh9WavCE6uG4C+3gw477kDD9WUPwbT2seagIbFNz72t0jDo3IO2BcBoXZ2J/vC8fTwC07rJTQiGSleEKloFYs7B7XBHtzXs7hRysp+TJ1HXrNkVrx4Xr5cXYp42fOgHQyRArBTor+6YqUNjdzj/H+mJ/bYy1BML5lxz9jz9S37z8SiCrPJ4NE87scQaPb44x3uLLZiz/XD+vpwtF7j2vnH/NQ71/bp1ngbuZs6W407o/Jcbn4vMD28KjW4BDMSRVtGkah81+4YkDoS2iTu3JUAag/uLMimfpAqB7b5Pjfd09Ki/Zl7FvzNluVny4LML0A636fNU45117f27sIHHE/Pmdic3FSvnWE9Ex2lQo0+83SzoYZ2asj+Lrqvgck/rFRTy+pY6R2EqOv0Hgh0VAav6dlEFvtrOzk585c0atra1pQU72GLcx/GjbVrYc84IABKYPulax+eriwF0YuAv9hQuAVr3B6lbKctFw+elr6lqgplF5b5MzAK1spG31fvnwbwhMz38RyPIwF48eMctcns/YJT+kmMW+ww8Hvqwxu+B7vQBYfoZ+MP3Z+85Wac/WarcujpUhaYuY2x/6tsTagq9mMy0InyqMhs55vrB8Xn3qbB+ytodIRwlsA7GEQ/N+VdgYNYCuXFZKJWT/hR4kfA8T0QwmI4ql9sNKxkHDB8A6AXD2+WWfu6y2r15THxz3uMcZo1NMyQ+EDfry8QTAufCwiAxAn5lRcent7rE3dhmfZ9W1M0ov2HOrTwCcRWjDSMl8AK7rO0X7JPbHygC063u9tlPOAaZgpayyE9V1hfsgG4rjCTF2di3TLCldt/an6qOPv1GvvDzNVnW3AFtfWFSFtuCYcC/ke5UBOO+ZFTEjeW4tzJ/sL9c8ItyxMgDT4/P2lcvqztVryluTNrEGoB1DfGO+zHYzzuv1qZlR6hdAVr84iQzAwrxkLty8pu6kbAH2bK1Pj/fTiwrNoUbMq9aQbpsBaIA0hUD3y3fzC3G3NneKADgtySJHi32R6LLyrX+qAqfvKSoW7+1yMLVrTrM+eWROlnGsX5agqq9Y/du/fqZ+/8dIzA3sUPJdGb+DQBcIlJqc+HNI4twi9bpsMBjkpuHHxsaG3v7bxvCjTVuxNOYFAQjoZValPpHLxc5uqm4hKiddfwaAsQh1asOlbAH23SNL3NEuvGFhLF0ANB4m31Xq1qxOYMnnprrw9R2rDo17buWDhCvy+RdN8Qfy2m1KqQ9ns/clCIBm5uGVbXXnZ0atxMrCqvjgiumDJQLMsz8vP31HbU9rAFbv6ZSF6faZuDXarJd4U92a1RmciXrvXlB3dhxBLpTJUnEBtUXLmdDtstEX1GQbUU3WUcL20VjsivZDr8DacAtYnQDoqw06zZiyH24bHtcUfFqO0fQHQndLa7gvJ4lQnhtWu60/VhM1lgF4ove4vJD4vGHHr/gDof7Eckwm953iPJqzd/tcfQbgfI6054DZsa2+6J2xjDl26u7si28pMdYQM33H9/XvamZP8WBcOs2nZtIEtzkmxKt6kbFdBuBPvdv7Hubc2rw/ReOzKhywgxlajrgbjyGR+Opm2Mk6KrUEhNXF69aP6fd1vgW4dC8u7+Nlpb9Wq6sB6Nk5kR7v7XFbuUdlLDYMOqwWrbYAe1ZCjlFPbNxEx21FBK+7T3U1ANMz5erW3P4SGkpdrqyras45sgXY5FaYuKRuleapEAIQODo6Chr0ttHcSnNfaZtNJpP88PBQpxj6DD9kG3C/39f1AV2zEHn/cduKmskLAhAQAk0XBr5FZeQzjIXRhb+4tbTsIv/6bAI1um4bhZjt95ji0bxIdHlv6xYjvkWc7SQ3z1KzFuWBGnlvv2TXnrJ+djpceHFXXTT7F/ryvqkpSe1DWJoAOBeyVNDEYyYBVO6Vpw7YTGwz6s1VMvLs+/5NA3OUuQjwmXfL8weerae+TCsf32Cdqs9tNmEe/ggj9910tSzeZRT/jmXafLitbphbqdr0Q8/COfYgWemngfOrPpA4fc5T+7HRcU2hyNkqV4ocdSUBYg+EtjlQSl9uK0JF2jmu58nnW7sFOG46knqP5z06FPOlH/+3Gn/+e/UfQZMoX71AN+bV953GAqAwuvm/Sv3x9/MSA7Vxczo6pyULfE6z7nzheaz3ltlws5yj9W5Lkyszm7ESW33zp4+1wzaWMSd/K2POAjMA5zHzbXXnN5KJFxOK7Mz72i3AUTOx1LnVuIux667rTy3is098Cq2NQvFTfi/GKUWdOE+tTeeaGsfhGZ669WP6fa0KgEZGl5M97o+LVZEqKX6m3COZuzz1pmfrUiVbXo2134xPuDyAbx3i7kaICuex2JVqApJgvlZeo69+aGUcaw6GO/L0DWV/vPQLJwNQ/32elWonEcTmmDvqtbKOtqeGosWtESeeCiEAgQcPHswMehehuZlan84AjBl+SCZglmW6JmBTs5CUtpiA0MEhMJu6G2UA6u9mPQ8M/m8jHbFQFiV/uaC+1AKG/xtF74JHH2++qKi8p8yc8GRVuJl08fseWKz6toimiCh1D5eBBy8fS98C3RI3647lFXoD2S8+MWF23wyCniLOz76ptMPx3NXOFR4SBOQGXPTZBK492Jcs1+jp9QS+Ma9s94lwrs9ymbKo1KR0+l3keirCYct+WB0XgW/4fd+y+87Pa+xSXcCXQl1tbbrgt/sNxqhvsPv6lu/hLrBFOzgO3e3wteMxJMgJs/fU9p+K7Ym+WKsfEt2HUc/xFn6PLZ7+hzPN5+s31E11ce5kGqjlaJk0VM4/pe80ywAshPcP1YU//7tSvzW3fwayQ8zr9ZYJCIsbdterXkslxltzYzjG2l9oVTMr3RgkPwcdZY3tg6XoVMnofvaWulDG80ULgM687ttJUPanYs1QvKpj0BO7Gswh8Sy6+PxS259axedSELFrwvnmF/+5mzHE/1nVObNB/E+IA9ZbQgy+fmO6FjTuq6deczCr1cqGDGTgp8T7unukP6Naz65eiC7O6c7FqqPzvB/bscc3fi96Xb0LZv71re9e+uK1vf6rX3tPP9f58k04XFVX1I2Xi+zmyprJip2Ja87i6rzPJlZMCKz9vRwr26XTsxp5XoRAlwj0er1kg94Uzc0098329/fzkOGHZPdJ+qHU6StNO1LNQlLbSu1BXhDoPAF3y1GoRtcMlLttqKjDUz40lA8RFlffN7dlTROPScUHwZsiGWQX1C2rXuH8fEphYXY+5ZZD4/PqsoPKBVX1gcnIzio/z7ddy7jWCotQfZ1ZFod54ebC31Ozx3zrLy+rD1+4pX5z1ajW5Ryrci5ynuKg/KZB29PGzCAoDjnfau1+5jO/VOr25/MTs7/JNTIV3eL/0yYhAxWzBpnfSKJcKBoPqsY9envnNXWjdP+07pnB2L2X//yiUv/1yfxiAmzk22z98txD73b4wBa/8kDSP6+oqzpjI/Sq9OHW/bBczJv31fyd/156x7jTN/SPwdhiHqO8B/XHNXn4RQ3PGA1SdOp+VbZ+20ZE4b5cPW95b5HpbBy8MvZrxrQ3a7XI5NGvuvHtuqFa96eedW3squnHxfkVRjxlhPFldtixPjIenZqSRbtn1HPqtvrCwCzHKDOeouPHmhvCBiPWZ8gY93xxYGa2eI8ZHAdmH3hSKfV/ZSScfYHi3oenn1bqq69m0UJv4Z3VpZ1mIM0jxz+pf3n2f9R/fjl9/6xPuH0vwj0S78s+WNtXyi/6gmOxiclXddzM+pXJubzWFnOrv75xTTyO9ae28dk69+fUM+oLdXvGUO6ZWRvYB9fu1764XV0P1ccG60i160f7vCprtJkrd6RP6o8wY7v/HOVdsfWddf1uPI7eo/Dx9KlF18zx2OKdS72xW19dxSCqpGtynRE3r7EmXr/67k2l3pzH6mpvMsdodQwW3Kc1SY01oP05r6qb7yp1MWHNqddVSXPMzFLOmmuK48bjipdTMEbxBwh0i4BkAKYY9KZqbqa5bzYajXLBKcqhZAJubW2pPM+VOI9MJhNtCNKk+GDTtlJ/kBcEIAABCEAAAhCAAAQgAAEIQAACEIAABLpMQDS1mMluU83N1Pqy4XCYPyzDD7P4YGk0cv78+S7fW64dAhCAAAQgAAEIQAACEIAABCAAAQhAAALaZ+P+/fvquIYfPnPfbHd3N5eUQDHjOH36tD5QG8OPtm3PnTvHLYYABCAAAQhAAAIQgAAEIAABCEAAAhCAQKcJ3Lt3z2vQ21ZzM7U+XQNwZWVFO/yORiMNuo3hR9u2S0tLnb65XDwEIAABCEAAAhCAAAQgAAEIQAACEIAABKQcnyTpSSk++X+Rel02Ho/zU6dOqfF4rGSLbhvDj+O0FbGRFwQgAAEIQAACEIAABCAAAQhAAAIQgAAEukxADHilTJ/U+hMzkEXqddlkMslFYZT9wT7DD/m92BDL3+RlFhCUn4/b9uzZs12+t1w7BCAAAQhAAAIQgAAEIAABCEAAAhCAAAS0/lYa9C5CczO1vqzX6+Wyl1jceEVplDRDEfvk59K0Y3NzU7uQtDELqWuLAEgPhwAEIAABCEAAAhCAAAQgAAEIQAACEOg6gbt376r19XVdpm9vb097dSxKr8sODg5y+WAR+EQAlC3AUpev3Na7vLysUw9F/EsxC2naVvYz84IABCAAAQhAAAIQgAAEIAABCEAAAhCAQJcJSCJezPCjqeZman3ZcDjM5RfyT9x/V1dXtRAoaYIiDJ5U8cHSaIQMwC53ba4dAhCAAAQgAAEIQAACEIAABCAAAQhAQAiINtfWZLfO3Dfr9/taABRBTgoMSuafCIDys4h/J1V8UI4hx5UtwrwgAAEIQAACEIAABCAAAQhAAAIQgAAEINBlAuKzcVIGvdnOzk5+5swZtba2pgU52WPcxvCjbVvZcswLAhCAAAQgAAEIQAACEIAABCAAAQhAAAJdJlBqcuLPIYlzi9TrssFgkJuGHxsbG3r7bxvDjzZtxdKYFwQgAAEIQAACEIAABCAAAQhAAAIQgAAEukzg6OgoaNDbRnMrzX2lbTaZTPLDw0OdYugz/JBtwP1+X9cHdM1C5P3HbStqJi8IQAACEIAABCAAAQhAAAIQgAAEIAABCHSZwIMHD2YGvYvQ3EytT2cAxgw/JBMwyzJdE7CpWUhKW0xAuty1uXYIQAACEIAABCAAAQhAAAIQgAAEIAABIdDr9ZINelM0N9PcN9vf389Dhh+S3Sfph1KnrzTtSDULSW0rtQd5QQACEIAABCAAAQhAAAIQgAAEIAABCECgywQkAzDFoDdVczPNfbPRaJQLXFEOJRNwa2tL5XmuxHlkMploQ5AmxQebtpX6g7wgAAEIQAACEIAABCAAAQhAAAIQgAAEINBlAqKpxUx2m2puptaXDYfD/GEZfpjFB0ujkfPnz3f53nLtEIAABCAAAQhAAAIQgAAEIAABCEAAAhDQPhv3799XxzX88Jn7Zru7u7mkBIoZx+nTp/WB2hh+tG177tw5bjEEIAABCEAAAhCAAAQgAAEIQAACEIAABDpN4N69e16D3raam6n16RqAKysr2uF3NBpp0G0MP9q2XVpa6vTN5eIhAAEIQAACEIAABCAAAQhAAAIQgAAEICDl+CRJT0rxyf+L1Ouy8Xicnzp1So3HYyVbdNsYfhynrYiNvCAAAQhAAAIQgAAEIAABCEAAAhCAAAQg0GUCYsArZfqk1p+YgSxSr8smk0kuCqPsD/YZfsjvxYZY/iYvs4Cg/HzctmfPnu3yveXaIQABCEAAAhCAAAQgAAEIQAACEIAABCCg9bfSoHcRmpup9WW9Xi+XvcTixitKo6QZitgnP5emHZubm9qFpI1ZSF1bBEB6OAQgAAEIQAACEIAABCAAAQhAAAIQgEDXCdy9e1etr6/rMn17e3vaq2NRel12cHCQyweLwCcCoGwBlrp85bbe5eVlnXoo4l+KWUjTtrKfmRcEIAABCEAAAhCAAAQgAAEIQAACEIAABLpMQBLxYoYfTTU3U+vLhsNhLr+Qf+L+u7q6qoVASRMUYfCkig+WRiNkAHa5a3PtEIAABCAAgUeFwG11/dmL6oPXb6ov33rmUTlpzhMCEIAABCAAAQhA4BEiINpcW5PdOnPfrN/vawFQBDkpMCiZfyIAys8i/p1U8UE5hhxXtgjzggAEIAABCEAAAkEC+x+pt1+6pj4r3/DLy+qTd15RUp24//Hb6qq6om68rH9SH731orr2+fSNixTrpuegrnwyPRb3CwIQgAAEIAABCEAAAoslID4bJ2XQm+3s7ORnzpxRa2trWpCTPcZtDD/atpUtx7wgAAEIQAACEIBAnMBU3HvazMCb/k7NBUH5DBEF3//ZDXXpFzCFAAQgAAEIQAACEIDAo0Og1OTEn0MS5xap12WDwSA3DT82Njb09t82hh9t2oqlMS8IQAACEIAABCBQR0CEvRf/fGGW/afUdFuu+pW6/Kcb6pV1Lf+pj956X22/c0mxUbeOKH+HAAQgAAEIQAACEPg+ETg6Ogoa9LbR3EpzX2mbTSaT/PDwUKcY+gw/ZBtwv9/X9QFdsxB5/3HbiprJCwIQgAAEIAABCNQS+Ot19eybd+Zi31+vq+vqglJvXlR3Zltzb6vr7yh1yajTd/udZ9XFPxSf/qvp+2a/e/2yuvzVNb1t+NV3v1SXtpztxrKN+Ne31LNvfmC1n4uP07OObTfW512016/Urcm6nVI3vwyLmea1yUfra5hlPjpboi2h1E9bi6xfv9G+zqHeKn1HvRE456qIG7rrpbibwCyBk/6UyFby4ig1x6xtr5R9P16N3rva/s4bIAABCEAAAhDoHIEHDx7MDHoXobmZWp/OAIwZfkgmYJZluiZgU7OQlLaYgHSuP3PBEIAABCAAgZYECoGmFPtuv3NdqbcuKSUC31fTbcBaFLw0E8G0IFP+bSrgbE9FskKskezBK0r97kV164UP1YU//0bduViKaKaY6B7b/dxb6sIsC9G4PFcQc84hCGImNoVFJFes0z9fVTOBVK7vvZ/PaxYW1+v/vKJtUWWxFEkb3SRTHDNqNFqfUQqhob+Xb/Ywsu6j+aEJnObi3ntqe3aPHFOX2mPK+yPty/qT5hZ1V7BuBJQ3QwACEIAABCDQRQK9Xi/ZoDdFczPNfbP9/f08ZPgh2X2Sfih1+krTjlSzkNS2UnuQFwQgAAEIQAACEKgnYNb821bvl5l+htDy/BfX1afPXZpuBy5EHjXLiiva33qhEMW0qKRsV9+KSLbfV/31p9RTU4GnbOsTtuzsu+k7KiKQLST6r1nec0tdeFepi5EMwIooZolYnpqJtYKUzaf+flTfEczwk3P7nVJvvHBLXbS2cVc/wyv2eYXTNE76CDUC3zemUOwTIqeZoaV4LG+xztPL1le3sg1V2kAAAhCAAAQg0BUCkgGYYtCbqrmZ5r7ZaDTKBaQoh5IJuLW1pfI8V+I8MplMtCFIk+KDTdtK/UFeEIAABCAAAQhAIIVAkam2rW6+q9StWaZfKardVBe+vqOef6twCK5s+SwPMN2C6xMAXSfhuajnimPG9trXX1Wv/uGOkV0WuZLa7aryuVeV+u0N9cpu/RZg60jy2Te3jRqJ9nnUb+89KQFwKtR9eUn91Krj6Gy51VuUi2zMa5bZi5bbrOzP4j75Obnbov0ZjcW1FtmeIaEuJtaa7QvjGd0vna3PwczFlM7OeyAAAQhAAAIQ6BwB0dRiJrtNNTdT68uGw2H+sAw/zOKDpdHI+fPnO3dDuWAIQAACEIAABFoSCGz5LEUfW+xxMwDtY/oFwPl7bFHHFMeUFo/mIpW7PbR6bfMttvG6cHJOt3493YJcKxZOj1NurQ3UFiyPXb+19yQEQEOoW58KZQvIAGzFSeMqhVvTOMbJ5itvnzfr0N9ekQHYckDTDAIQgAAEIAABk4Bk9t2/f18d1/DDZ+6b7e7u5pISKGYcp0+f1gdqY/jRtu25c+e42xCAAAQgAAEIQCCRQCBbK7C91btN9ndKXXnnFaW3fVpbgOeZaoWDsPmzKY59Y2ej1W6tNS/NziqzRMa/Xldv77ymtyfrV0UArGakxUXMmKDny26r2bI6FcTUzHAlJHTOM+Hk+t7/2Y1ZTcYkE5C6eny1nAJdSX9urFbjNRXc4isfGWtPDcDE8cvbIAABCEAAAhCIEbh3757XoLet5mZqfboG4MrKinb4HY1G+jzaGH60bbu0tMTdhwAEIAABCEAAAskErOyvWavb6vpbd9Rr70y3/85+7zjhTg0otPg3dQZWM1MK35bUG9N6graYZppmKNdJeObC678kUwQrzqPIRtv+0Dgnp6nO3nvuU/X2S9fUZzrT76dFFuLnnmPovystUhrew7M3Vj/rmekW1sIEpHjZGXL6VzETD9chV5uJFKYq3nOsOBa71xF25HW3+Jotg1mOrhOz9zojLsBJ7XEBTh7EvBECEIAABCAAAS8BKccnSXpSik/+X6Rel43H4/zUqVNqPB4r2aLbxvDjOG1FbOQFAQhAAAIQgAAEvt8E7JpvqecaNBopnYljH5S6BTj1ZBbyPtMZufkHJmUANv3Y7yWnphfB+yEAAQhAAAIQgIDSBrxSpk9q/YkZyCL1umwymeSiMMr+YJ/hh/xebIjlb6JCcXEAAA6aSURBVPIyCwjKz8dte/bsWe4xBCAAAQhAAAIQ+J4TcLcHp52uCIDv/bxwHdavhG20s0/+Hgpb/Y9Nl+U0Bua7EACbM6MFBCAAAQhAAALdISD6W2nQuwjNzdT6sl6vl8teYnHjFaVR0gxF7JOfS9OOzc1N7ULSxiykri0CYHc6MlcKAQhAAAIQeNQIzLf6erbEJl6Mu2V17ixc8wHfMwFQWFxVV+ZiZuL1IwC2AEUTCEAAAhCAAAQ6SeDu3btqfX1dl+nb29vTXh2L0uuyg4ODXD5YBD4RAGULsNTlK7f1Li8v69RDEf9SzEKatpX9zLwgAAEIQAACEIAABCAAAQhAAAIQgAAEINBlApKIFzP8aKq5mVpfNhwOc/mF/BP339XVVS0ESpqgCIMnVXywNBohA7DLXZtrhwAEIAABCEAAAhCAAAQgAAEIQAACEBACos21NdmtM/fN+v2+FgBFkJMCg5L5JwKg/Czi30kVH5RjyHFlizAvCEAAAhCAAAQgAAEIQAACEIAABCAAAQh0mYD4bJyUQW+2s7OTnzlzRq2trWlBTvYYtzH8aNtWthzzggAEIAABCEAAAhCAAAQgAAEIQAACEIBAlwmUmpz4c0ji3CL1umwwGOSm4cfGxobe/tvG8KNNW7E05gUBCEAAAhCAAAQgAAEIQAACEIAABCAAgS4TODo6Chr0ttHcSnNfaZtNJpP88PBQpxj6DD9kG3C/39f1AV2zEHn/cduKmskLAhCAAAQgAAEIQAACEIAABCAAAQhAAAJdJvDgwYOZQe8iNDdT69MZgDHDD8kEzLJM1wRsahaS0hYTkC53ba4dAhCAAAQgAAEIQAACEIAABCAAAQhAQAj0er1kg94Uzc0098329/fzkOGHZPdJ+qHU6StNO1LNQlLbSu1BXhCAAAQgAAEIQAACEIAABCAAAQhAAAIQ6DIByQBMMehN1dxMc99sNBrlAleUQ8kE3NraUnmeK3EemUwm2hCkSfHBpm2l/iAvCEAAAhCAAAQgAAEIQAACEIAABCAAAQh0mYBoajGT3aaam6n1ZcPhMH9Yhh9m8cHSaOT8+fNdvrdcOwQgAAEIQAACEIAABCAAAQhAAAIQgAAEtM/G/fv31XENP3zmvtnu7m4uKYFixnH69Gl9oDaGH23bnjt3jlsMAQhAAAIQgAAEIAABCEAAAhCAAAQgAIFOE7h3757XoLet5mZqfboG4MrKinb4HY1GGnQbw4+2bZeWljp9c7l4CEAAAhCAAAQgAAEIQAACEIAABCAAAQhIOT5J0pNSfPL/IvW6bDwe56dOnVLj8VjJFt02hh/HaStiIy8IQAACEIAABCAAAQhAAAIQgAAEIAABCHSZgBjwSpk+qfUnZiCL1OuyyWSSi8Io+4N9hh/ye7Ehlr/JyywgKD/T9m96+7S4GcNqbiRD3xho52z6BnGDscBYYA4tDMYYC4wFxgJjgWcNnhd4luS5m+cjno9YE/7j1oRZr9fLZS+xuPGKYCFphjI5y8+lacfm5qZ2IWljFkLbdb29em9vT9dYhDP9inHEWCDGMqcwL7DekJrLrJFYI7H2/k7XH2csMBYYC4wFEYXW1xkLjAXGwkmOhezg4CCXBxER+KSzyRZgqctXbutdXl7WqYciWqSYhdAWViEjGfoGfYO+QYxlTokbbhEniZPESeIkcZI4yXNZUZqKscBYYCwwFtCgHtcJZYsaC9lwOMzlw+SfuP+urq5qIVC2s8qBTqr44MM0GvlHGZxwXPoV42ixRUuJG8TnkyiGS7+iX9GvHr4JHGsk1kiskVgjMf8y/zL/Mv+iQT1czS3r9/taAJQALAUGJfNPBED5WcS/kyo+KMfguHBedFFL+hXj9ySKpdKv6Ff0q4dvEnYcgzHasq5jHbvYouHMg8yDzIPMg2gFaCOsrx799VW2s7OTl4U4RZCTWnVtDD9om26AAStYhUx36Bv0DfpGYarEWGAsMBYYC03N54gbxA3iBnGDuBE36SROEieJk92Ok9lgMMhNw4+NjQ29/beNUQFt04uWwgpWoQKv9A36Bn2jKP7LWGAsMBYYC00LYRM3iBvEDeIGcSNuPEmcJE4SJ7sbJ7PJZJIfHh4GC63KNuB+v6/rA7rFB6UwK23n5iiwmhvJ0DfsQvb0DfpGqJg1fYO+Qd94TMlOBMYCY4GxwFjgWYNnK9N4knmBeYF5gXmBeWGx84LOAIwV4ZUgnGWZrgnY1CyEtunGKrCCVch0h75B36BvrOgvoBgLjAXGAmOBtWjcqI84SZwkThIniZPESRHPV1YYC4yF6ljI9vf381ChZMnuOzo6Uj/5yU+0MUgT0w7apheIhBWsGINFsXLGAmOBscBYYL0RNxsgThIniZPESeIkcdI0ZWFeYF5gXmBeSJ0XstFolLvFUiWgfPvtt2oymWhDELHnlg9MMQuhLaxCRjL0DfoGfePvamtrSzEWGAuMBcYC66u42Q9xkjhJnCROEieJk5LVLLsVWT+jycQMbFgzpK8ZsuFwmGP4sadOn6ZYKmYwmN/IYpux8JRiLDAWGAsD/QUgY4GxwFhgLGAYgGEAhgHdNQzAHPRHinmQefCHNA9mu7u7uewRl+w+efAX58U2hh+0TS/SCitYhQra0jfoG/QN5qOmxY6JG8QN4gZxg7gRL5JOnCROEieJk8RJ4qRpMtTVeUHXACwLRI5GI9kN3Mrwg7bpRYdhBatQgWb6Bn2DvlEULGYsMBYYC4yFpsW7iRvEDeIGcYO4ETfAIE4SJ4mT3Y6T2Xg8zqX4/ng8VvLNSBvDD9qmFx6FFaxCRVrpG/QN+kZRwJexwFhgLDAWUotZP/kkrGAVN4RgTmFOYU4hThIniZOmcU6X54VsMpnkYvgh+/t9hVbl971eT//NNQuRn2k7N0eB1bxIK33DLsRJ36BvEGPPqLW1NT3XMKcUxayJk8RJxgJjgbU384JpcsC8wLzAvMC8wLzAvHCS80LW6/XyuqL/m5ubStKp25iF0Da9cDCsYBUqskzfoG/QN4oC3IwFxgJjgbEgIsn6OmOBscBYYCzETRxZMxAniZPESeKkHSezg4OD3C2IubS0NNuCtby8rCRdMrVgIm1hFTKSoW/QN+gbf9NlFhgLjAXGAmOB9VXcfI44SZwkThIniZPESUlCEhGP9TOaTMy0gzVD+pohGw6HOcVSKZYqTtCYwfxYZ7rKP3HCXl1d1ROObFmkWGq3i6VK7Rj6BmOBOIlJGPPCY2owGCjGAmOBscBYwEyC5wWej3g+4vno0Xs+yvr9vhYA5QFXCilLQUQRPSiWSrFUiqUyFiiWijES88JjOgOescBYYCwwFrpcNJw1IWtC5kHmQeZB5kHmwUdfN8t2dnbyM2eK4uwiBO7t7bUy/KBtuskBrGAVMoSgb9A36BvMR00Nt4gbxA3iBnGDuBE3JiROEieJk8RJ4iRxUr7M6rr2lQ0Gg/yJJ55Q331XFIjc2NjQWx7bGH7QNr3QKqxgFSpKS9+gb9A3mI+aFiwmbhA3iBvEDeJG3BCCOEmcJE4SJ4mTxMmua1/ZZDLJDw8PtQDoK7QqdV76/b6uieaahcj7aTvUtXBESYbVvEgrfcMuxEnfoG8QY4mTzKGsGUxDNeYF5gXmBeYF5gXmBeYFdAYxOOHZmWfnh6W56QzAmMmBBKUsy3RNwKZFHmmbXhwWVrAKFdKlb9A36BtFkWXGAmOBscBYYC0aLzhOnCROEieJk8RJ4qRp1sW8wLxgzgvZ/v5+HjL8kOy+o6MjbbvdtPgvbdMLRMIKVozBwnSHscBYYCwwFlhvxM0GiJPESeIkcZI4SZw0TVmYF5gXmBeYF1LnhWw0GuVuQUwJKN9++62aTCbaEGQwGGgBMKVgIm1hFTKSoW/QN+gbf1dbW1vaUZYYy5wi8yvzL2OB9ZXffI44yZqBNQNrBp5D4yadxEniJHGSONk0TmbD4TDH8GNPnT5NQcyuF8TE/OZH2gWcsfCUYixgBMVYGOgvABkLjAXGAmMB8wzMMzDPwDwD8wy0AtaEP4w1Yba7u5uXJhby4C9OwG0MP2ibXswaVrAKFf6mb9A36BtFUXjGAmOBscBYaGqQQNwgbhA3iBvEjbixCnGSOEmc7Hac1DUAV1aKYqmj0UhvR2pj+EHb9OKSsIJVqEAzfYO+Qd9gPmpavJu4QdwgbhA3iBvxov/ESeIkcZI4SZwkTprmKF2dF7LxeJxL8f3xeKxEDW5j+EHb9MKjsIJVqEgrfYO+Qd8oCvgyFhgLjAXGQmox6yefhBWs4oYQzCnMKcwpxEniJHHSNM7p8ryQTSaTXIrRS/0zXwFB+X2v19N/c4uVy8+0nReyh9VQ9yMxOaBv2EVp6Rv0DWLsGbW2tqZjBHMKcZL1BmNB6k+zZmDtzbygFGOB59DSaJM1EvMCzws8L5y05pb1er28ruj/5uamkpTZNmYhtE0vHAwrWIWKLNM36Bv0jaIAN2OBscBYYCw0LUZP3CBuEDeIG8SNuIkFcZI4SZzsRpzMDg4OcrdY6tLS0mwL1vLyspJ0SRH/UsxCaAurkJEMfYO+Qd/4my6zwFhgLDAWGAusr+JmP8RJ4iRxkjhJnCROShKSCFOsn9FkYgY2rBnS1wzZcDjMKYhJQUwKYmJ+s7q6qidYST2nUDKFkpkXGAvMC8wLzAuPqcFgoL8AxzDvx3o3kPx7/PHHFX2DvtHVAvqYZfK8wLyAceyjPA9m/X5fC4ASzKSQshREFBGAYqkUS6VYKmOBYqkYIzEvPKYz4BkLjAXGAmOhy0XDWROyJmQeZB5kHmQeZB589HWzbGdnJy8Lj4oQuLe318rwg7bpRUthBatQgVf6Bn2DvlEU/2UsMBYYC4yFpoWwiRvEDeIGcYO4ETfpJE4SJ4mT3Y6T2WAwyJ944gn13XdF0cONjQ29BbCN4Qdt04uHwgpWoUKr9A36Bn2D+ahpsXLiBnGDuEHcIG7ETQ6Ik8RJ4iRxkjhJnOy69vX/JOw91slfdq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png;base64,iVBORw0KGgoAAAANSUhEUgAABQAAAAQoCAYAAABVbHMYAAAgAElEQVR4Xuy9CbSlV3UeuO9979WsmqQaNaEZTUgIYRBgWI0NneApBmOD444dQ5bdptt2J7YTp716raxO2it27GQ5xm0SE2i3HdxhsB1ibGOshgYBAjQAmmeVUKmqVON7VfWq3rtDr+/c9936atc+///f+16VqlTnapXevf9/xr332f/e37/P2a3p6en+/Py8TUxM2OTkpE1PT6e/a9asSddmZmas1WrZsmXLbG5uLv1bsWKFrV271o4cOWKlbqFVkY2yForeKHqyPBfKM7TYDMVGKjZhsQmLTVhswmITFpuw2ITFJiw24dlrE7b27NnTx8MaoB/Avn6/bxs2bLB2u21Hjx6148eP2/r16xPYB/APZXF/dnY2XSt1C62KbJS1UPRG0ZPluVCeocVmKDZSsQmLTVhswmITFpuw2ITFJiw2YbEJz16bsHX48OG+mSXwD29ut2/fnkDAQ4cOWafTsQsvvDBFBeKBfsEFF9i6desSELh79+50r9QttCqyUdZC0RtFT5bnQnmGFpuh2EjFJiw2YbEJi01YbMJiExabsNiExSY8e23C1szMTB/gHz6bN29O234B7k1NTdnq1asT8AcAEGAffh87dsz27t1rW7ZsSYBhqVtoVWSjrIWiN4qeLM+F8gwtNkOxkYpNWGzCYhMWm7DYhMUmLDZhsQmLTXj22oStnTt39rH9F9F9AP2wYLFvH8ob6D0AQGwBXrVqVdoSDAAQ3xElCEOv1C20KrJR1kLRG0VPludCeYYWm6HYSMUmLDZhsQmLTVhswmITFpuw2ITFJjx7bcJ0BiATfhw+fDhFAo5zgG+p2zw5SqFVoVUu6U6RjSIbRTYGCajKWihroayFshZGTT5X9EbRG0VvFL1R9EZ1ks6iJ4ueLHry/NaTrdnZ2T4SfiCpB6L7xkn4Ueo2P+Sx0KrQKndIepGNIhtFNgYH6Je1UNZCWQtlLYyaTKLojaI3it4oeqPojeokNEVPFj1Z9GTRk61Op9NHwg+c5xcl/MD1Xbt2hQk/EC1Y6p5IjlJodeLA0yIbJyfOKbJRZKPo2MFhuGUtlLVQ1kJZCz5ZSLEZis1QfI1BIsayFspaKGuhrIWCyRR/QRP0LvVzobVr165+XcKPrVu3pvMAxzncudRtnlil0KrQKpd0p8hGkY0iG4MEVGUtlLVQ1kJZC6Mmrit6o+iNojeK3ih6ozrBZ9GTRU8WPXl+6MnWwYMH+z7hx8qVK4dbsEY9xLPUbX74b6FVoVXuoOQiG0U2imwMDtEua6GshbIWylootmj1gfJFTxY9WfRk0ZNFTxY9qYk3ynOhPBdyz4XWzMxMvxyWWg5LRea+kgxmWYp0xT9kwl67dm3Kgo3tauWw1PP7sNSSGKmshenp6ZT1vujJoifLc6GshZIwr9hIeB6U50JJHln8hYlkG5W1UNZCWQvnzlpo7du3LwGAcHA3bNiQIv9g3JYDIssBkeUg3bIW+v1+0gslMcORBAwXPbksGXo4DqLIRkmaVWyGshbKgfLluVD8hWIjFX+h+AvFJiw2YbEJzx2bsLVjx47+BRcMDqSGg7t79+6xEn6Uus0Pdi+0KrTKHYJfZKPIRpGN8jwaNUFC0RtFbxS9UfRG0RvViQmLnix6sujJoieLnix6Ei8sznfsqzU9Pd1fvXq1HTs2OPRwy5YtacvjOAk/St3mh4cWWhVa5Q5aLbJRZKPIRnkejXpYedEbRW8UvVH0RtEb1UkOip4serLoyaIni54sevJ8x75anU6nf/To0QQARoeHYrvXvn370ploPlkIype6M2lLHJDkQqu5tH0cB/cX2Tj54NEiG0U2io4terI8Q4vNgJerxWYo9mSxkYqNVHyr4i8Uv7v4zpq0ozwXynPhTD0XUgRgVZIDGKutViudfTVqgoRSt3kyiUKrQqtcopEiG0U2imwMktCUtVDWQlkLZS0UW7Q6OVnRk0VPFj1Z9GTRk0VPauK68lwozwV9LrT27NnTzx3gi+i+48ePp4iuUQ94bVp34w99BJG45VMoUChQKFAoUChQKFAoUChQKFAoUChQKFAoUChQKFAoUChw3lLgxU/9g0YJeptibprEsXX48OG+PxATmXwOHTpknU4nJQRBau+mByaOWveC7/8P5y1jy8QLBQoFCgUKBQoFCgUKBQoFCgUKBQoFCgUKBQoFCgUKBQoFQIHunb9YmaB3VMwNUaDY9bt9+3ZrzczM9F/KhB/b3/vHhcuFAoUChQKFAoUChQKFAoUChQKFAoUChQKFAoUChQKFAoUC5zUFjnzm505bgt7Wzp07+zyQempqKnU0TsKPcetu+ZH/dF4zt0y+UKBQoFCgUKBQoFCgUKBQoFCgUKBQoFCgUKBQoFCgUKBQYPcnfjpM0Dsu5oaEtaybzgBcs2ZwWOrhw4cTtcdJ+DFu3TVv/7eFw4UChQKFAoUChQKFAoUChQKFAoUChQKFAoUChQKFAoUChQLnNQX2/7cPGIL0cBSfJnQZF3NTrK81Ozvbb7fbNjs7a8eOHRsr4cdi6i5/62+e18wtky8UKBQoFCgUKBQoFCgUKBQoFCgUKBQoFCgUKBQoFCgUKBQ4/Ne/aDimD2f9bdiwwZYSr2t1Op0+En7gUMAo4Qeu79q1K93DRw8QxO/F1r3oB/7PwuFCgUKBQoFCgUKBQoFCgUKBQoFCgUKBQoFCgUKBQoFCgUKB85oCOz/5vmHSjqXA3BTra+3atauP/cCrV69OmX4RZgiwD78REYgzAbdu3ZqykIyTLKSu7kXf+7+f18wtky8UKBQoFCgUKBQoFCgUKBQoFCgUKBQoFCgUKBQoFCgUKBR4/i9+xTZv3pyO6du9e3c6v2+p8LrWwYMH+2gYAB8AwPXr19vKlSuHW4JXrVqVQg8B/jVJFjJq3Qtu+cnC4UKBQoFCgUKBQoFCgUKBQoFCgUKBQoFCgUKBQoFCgUKBQoHzmgKzD/7xMGlHlKB3VMxNsb7WzMxMHxfwD42vXbs2AYEIEwQweLoOH2Sikde8/f3nNXPL5AsFCgUKBQoFCgUKBc4EBfpm1joTHZU+FiiAF8i9Xs9ardbwH4nTt771e/30khkflOFnUD5dNUM5fO3bsCwut/Cf1MkRnWPAfZyh06ROYeBSU+AEDwesBDMH/OS/dH1BFoZlFoYBXqtsnCQvC7e0jI5+oefBpYGohZ9huSZlTgjxognFfofjX5BtyvhgcQzk/aRPdE0LZOtwXS166ItoQLhSQe8mHVCWTrBkIFu53yp/wzILcneK/DUdm7Cmlk818hryO3psLYyNY/Z/s2ugCVGTyGWelVXjr3u8ZujZZO2dxM+q8eXmV8WjhjSpLFYx9ywtowaDdirrZ9l08g3Q2Ldzkm5sQoOm66FJWxVqqJZe46yhClrX9td0PkG5kZ4/jr6Pf/W/nLYEva19+/YlABCAHA4YREIPAID4DfDvdB0+iD5SvytWLYKspWqhQKFAoUChQKFAoUChQA0F+ma9XtdaOQAIQIQDoQpNx6MAHFEY1L1+z44fO24zh2eSTblm9WqbmJxMzjlAuE6nY0eOHrH5ufn0e3JqcggSYqsL/k20JxLf4J/Pd+Ztfm7Out1eKrt82fJkp7bardQm+kvA4QLOg+8YC+1alFm3fl1qd+h7VACInAcbTA5UA8BRQYUBhlnnFY9H57O6FvmxACIkELbfS4Av+Dnf6aRAA/D+2PFj6XsHvzudBBincv3egE+Jpy1rT7QTgDs5MZHkaHJiMgUq4PoQYA5AiwQw4j8IEUFH/3thfANckmXxN/6NcQ3bWyiv4FGON76MAuRpLu12kvmJyYk0t4l229rp72CebdAC1xb+Uh5Jo/S3PaAX/rZb7ZP+KhDP74uRowTgC9rGNefbTKtyYWFGvDip/ALNTxmXgMM9AY45BshNr9tL8gPZ6Xa7C7KEawvyt1AvlVmQs26va91O17rdTqoD/YL6vB+BJMP5LAxy8DJisNZJV0978Db9W+DJ8AWGALXkH8vi97D8wjpIsmeDFysYd6fbSboUayjNeYEGQ7lfeMnSFOyhzjohUzIvlauFuSbWyrxzOnKwXvyaOvESgPrhpPW3QN/hupH1C7roch+uhQVZI49O4c3w/sK8KJvy/Pf8bfK8UH4On0d8SbVAo0E7JyGRCy+yTqbxcEgLz7NUC+uaMiA092M75UWCvHDRFwkeOB8+t05Gz09a39SPQ/03hvLwfBrSRMmyMM/hmlqg2VC/yX3ow+FzgnKo9FpYQ3zoRzQcysrCszrif+VU9TnhCvahZwaL9sSzZeH5MXz5tfC8HL4QW9CrG9evPW0Jels7duzoX3DBBbZu3boEyGGP8TgJP8atiy3H5VMoUChQKFAoUChQKFAoMA4FoggybUedbhqfvk7kvHtHJgFC5yOYMw5TFgzc48ePpzfYcGjXrFkzBN/YJO4BoIPjCjAPoAeNeTrBuIdPcniTg95NR9XgiBqAeTSa6YQqL+EYo32caY3rqINxKB/JVy8nOX57WUFbjHLk2D3JzkfZ0Ygk8ojASwL/Fv6BN/gOPwL8Yhn8VVkYAmQLu5MgL0NQRYB9z1s6q0PnKog6jO5F44+ueWe4CgiM9A7mmYA/AH0LICDXAq/z7xBcWpivgngKwjDSlX8TkOTqLAkAuEDLpipC6efpVkdHpSuBU/5FXQJ+Kj/63dfRe5A71PfyRxmM5uefBRGNlQ9eVj3vKOtsJ1eeICvGhvFy7AQAdQ4q11U8ip6R0fgiuYpkkn3l1mLVmqxbi6oXcnzRfjXqu4rm0ZijazkboMo2GIJeBJhctLvyXvvUerq+69qrs1MoQxH9/DqLyvoyTde/ltMx+vkoPXw51WO+HO7pM0NpFrXZlKZN5ke5jZ79kd7LybnqNDwbowS942JuivW1pqen+5rwY8uWLelBPE7Cj3HqkllNiFvKFAoUChQKFAoUChQKFAooBbxTHRlg3pDP1YkcoULt8SgAWsIZPXr0aAJ3ALwtX778JPAN4BxAQjjfjPpTxxZtpCi/BYeJDi/age0KG1INZpQjiIJRo2/0gXpsCyAgd7lEDiodhUjGeE/lBDazB3EiGaxzysaj8tlbKwegEWghAAj+Qz74G/fVmSIg4gFAAmZVTlwViEcgQYEhUNM7ZqNcIzeqQMBIFykAyHnpfAkGoa4H8rxjGwEyCtyog7xY6ck5vTkd7B3haI1FtNN+lD8pSm8BhMwBgMpffvcgIWWSLxjY7igAYASwNgEAIzBH60EOIhnnCxHqRAUxh9GPDuyuejaCNlWgjJerHBioIEyk8zx4VAWE8J7y2cucl5ccOFYH/nmwLVobEX1yayia+yjAXU6vRfNQHRA9v/y1pgBg7hlInTiKvmOdUegS8cTTxf/OgYCRnqy6lqNjjt9NdVvumeTXAWQeR/PlEvSOg7kxuS/qtjqdTh8GEi5GCT9geO3bty8NwicLQfnF1kX0YfkUChQKFAoUChQKFAoUCoxDAe+4RL9zgN/5BsqMQ99x6pDeMGIZBQibEZF7sCV5n84rwTmAgKzDyDAAhzTqcQ9AEX4z+o+AEUE42K0A+MBbGM9oh8Y8yqJ/jAUgIiMO/RzVQcoBEnTA0T7KYzwEFr28eZkch6bnWp2co0OAl4AfzyEnCOgBQIJfCojxjPIcGJYDOiLQbzGAn9b1TnH0W51KyjTa0Pno96ooMO8cKzDQNAJwsTKVAwBV/r0cVDnQVeCfpzVBvByop6CRB5A8WOgBQAUNc+P1z45RAUAfmcZ+CHiTn5R7BTooWwQsNRKQ3/2co3lUgRYe7NL+o8jSSOZU3qvAQJUjrlEFYZX3dWCgH7fq3hyghHF64DJnGzQFAatsiyoQzwNP0bg8kMg6uXZVtlg2Wms5naWy4+vl1mxO3jj2yCarAzdzOi+STc4zRz/fl19fEY2r9KXSoYomKuvRs0flPh2TspCgdykwN8X6UgRgVcIPRAKCCEzaMUqykCZ1N27cuNjnT6lfKFAoUChQKFAoUChQKJAooAa/RklUOWi+HkmZA27OR0BnFPFSAxh244EDB07atqv0VUeARjfsUkYO4qgYgHr8kKcEjvyWMIKDsFu5LY68Rx0AknipzRfbBPsItuC3Bxc8oAHHm9tW8R19oT2Aihhr5NyMQr+XQ9kcAIjrPLMMf8lH8GV4jpls/wU/dHusbpNVnnkn1zut3vHi1nLvhPlxK2gYgVm+XZXtiI90NCmTqJ8DAD0YFDmt3vmvA2q8o7sYWdO5V807KhfxJwIgIv4o6Kffo3Ub1VcAkJFzGv2nIFOOPlUAmecxo/g0mk+PO9A+cnX98wvz4pgJYGo0oNJCn29NABz/PPTAS1MAUGWtClCp0hUe8MsBgzkZ88/qHNBTBQDmxl4H8lWtrRyIx/Ws+qwOrIp0QE4fVo3Zr0m22wTkG7dMJPs6n6Z08OvG08QD7pEcLAYEbAoAcm1VAYGUcYB/TRP0NsHcNLlva8+ePf1cwg8YX3ggw/gaJu1omCykaV3sRy6fQoFCgUKBQoFCgUKBQoFxKFAF0sEhwltP2DJ0pmEI0hBC1JYahuP0X+qcSgEFwOCcYicJgDG8xYZB6z80hmmAAwji2X14Uewj9Xi2H6PFFDhgJCCiDQHIqSOAetPT08lxVnmADMAWxj98R/+QGYIDBIHowGO8KXFFpzOcF/pjgpEiEycy+ioAQz4RqCCIqlGABGfIt1wEYC4yyjvQHgDiGDzIkwMCo3LqxKns1TmBuUgVzDE69y8CAL1DrPIdveTwjvGZAgDraMF51AGodQBgFAlIUDAHLCnYVwUAVq3jpgCgRnEqYB09dzzQht88AiECAPUFV7QF2IOASvPoe26+0bgiufJRgAqqRQBM1F8U4acyoHPi9bqoQO3Hg2mqL6oAS96LAMU6fV8HFFaBgdH4dM3ngCzVE14nok7ObqqbSwT0qQ70clUFOOs9TwPKTo4/ORqozszpxir6VUXmNqVNHRgaPRP1mUJ5xnOxSYLeppibJvdtHT58OCUnAXKIB/H27duTUBw6dCgZNqMePjhqXZzhUj6FAoUChQKFAoUChQKFAoulgAJPaAsGFABA/KMjpc6hBwPV2fJjiYzVxY735Vpf+QBj9uDBgymqDiAZ/oHunldKC0YAAgTES2hu6WUd8BO8BQiEe3ToCcyhr5R5eCHhB50kXEfiESYFYWSZjoWOCB0k1mVZtEHACv1yazPAv8ixGtfROtdlQ8EXdW64/hgF6CMAeV4j6cY1SsDP/64DtCIQCOOJtkjmwCY//ui3Or6RA+jBP3U0NcKR84sAFu8M628fleWd3AgcXKyMKXhHmuhf/137i+QjoqHqa9YhCOTBoKroMI6FdQg0M+rUn/+XAzo4xggAVJ4qGOZBwAikUNqorCjQrTwkXRQErNrKXEXvpnKgIA0Bmlw0oF5H+zlw2tMzAke8DIwSFahrNcc7v65yYGUE5EXgXUTPcUBAHZdfz/53JI+5+l7WmvI/Wr++rq6b3PcqvcD2cgC5B3A9aJv77eUvol8VAOxpmaNZ1ZxVFiPd6Z8/sC2qEn6Mirkp1teamZnpn6mEH3r4IBONbNu2bRy5K3UKBQoFCgUKBQoFCgUKBYYUiAA62BoEi7jlUwEIOoF0yHh+nDpsCghFDkRhQTUFQG/sIgGYB1AOL36rtsmCJwRuEYWHKD5m/CXAhvZQDvfwjw4hIwfxF4Acdplo1B7qcEcLwUOMhVt6UQ/jRV2eEahADO5hTIwOhJxgPihLUBNl6BwrsHi+yknk0INfBAAZBcgtwE0BQAVYqpwzDwBGTpg6Y/yuW399neg3+evn6x1WDwahniY08QBgDuBU4CECC3099quO72Jl0tNNHfscgOYd5Nxv7wzr7xwAGIGFnh8EzCLgzAOKVfSJIpY8gJADAUcBACPwkH0rHfw5gD4ysikA6PlGnavPvjqQJQL7lBZ1QEskRznQT3nONRtFCXrAxfPWr6ccQKT1POhWBxI1BQEjO6NqfH5Ne9mM6lb1MYpeiNb5UoCAXm/68TYF/qp0o9ItAn1H5a/Krf+eez5E+k/X6t69e22xCT+i5L6tnTt39mH8IBkHDB50NE7Cj3Hrbtq0aRQ5K2ULBQoFCgUKBQoFCgUKBUIKKOCC73CKCCwgGkyjABktwa2cdB5QRqOM6JznDP/CimoKgA8A9LD1FrQFYMZouagmwT/85VZd2KWIHCRwiCg+8AvXGQHIfgD4cmsuAECeH0hgEdtl8NFzABnVh7oop5GKarjzUG7IFGQE5fQsQRr9VY7e+SYvHoDB/DV5AZN/MBuwJgEhUAJac116cN47ijmHNAL5yK8c2KROnC+jdb1zp/UiUIj6RaOoCFTr/NRBzemfXGRVDozKtTmOXOYAwDrwLwJjIh4ojRUAigBAlGUZz1ffDsE/HzGnsqdz8CAYaah/60AvL7cecCD9PVijwJnKCOdLWvgtwJyL0o11ItlV/utzVGXbzzsnYwpwapkqENCDVl4eIyBXIz6V/xEAGEX8+nXqeaBrRdeqH1sOcMuVy6011WWRPOSuRWBZ3bVIhsd9btWBgF6G/O+ofh1NVa7Q3qh6UOlTFx1YxYtITqO1pHP2+i8HAsLOiRL0jou5KdaXzgCEUQylgo7wGSfhx7h1YTyVT6FAoUChQKFAoUChQKHAUlKAUUYEFhgN5o05jUZiVBIMMjrpzO5KB47O4LjG8lLO8VxoC7SEM4ptwKAZM/CqAY4ypCciBfEPvGDGYNCeSTZQFjYnyjPphiYEIZALvnELMCP8GA1KIBJtsl+UgaygPtslrxllgn40+nDt2rXDMRZ5iKUxAgA1+spHAOoZgHTsNEIu2hKpa7oKAEQ5ja6IQMEc0Me6dUCi9kEnW51V3e6r0SmaIEKj9SJHXecbASzeOVZARse0WP0xCgCYozvHo3TX6EterwMAc2PxfFPwjwCgXovkNQcAerAuB4hFSUAUdFA+VAGAHhymXoqiGUcFAD0I4fWZBwV53wOZHkzJ/a4CbFTmVT50bXlAT+UkFwHI69Fa9us2t8ZyIJ3nW25teWDL6ytPd7+WI1nxesav8WhsdQCbt5PqdEUd6K/1fVkPiEX89/OOdJxff6pfvbxWAYCLoVc0N/98inRMBALCHoGtwpenS4nXtWZnZ/tYhDxseZyEH4upC7CxfAoFCgUKBQoFCgUKBQoF6iigQFFVWZaDEwTQB6ANwBqeJadOBY09daaYLRZ/cZ1bQgEMMXoNzoR3BqJrdCwih+rlChopn/gdZ0sD7AEP8CaaTrXSgFt0YVfCNgXPUB9Re3CieX4gAED85tZblGfbdOq53Zj1UYYRhbhHIBL30RfveZ5SLnguIbcXM0qwTmbP1/veqfMAjQfeNQKQABCBKwXf9SzAaP3oevZOvYJQGi2mgIDWIe9zDqvej0Ai6hkFO/z4NSrKg0JVTrp3dtXpjyJaPFCzFLpHHdnIiafsK909ffk7F72nNMZ3jdKri+ryTjXragQqvxN49nJRtX5zgIMHHpTnOeDL96Nt56IHFfTCCxOuKZ2LRskpH5qAMH79eBAGvxkZp7IaRfpFsh3JvoI/ObAtWqMqRx4A1IjRSGar6OLXSTTfaJws10T/ax85neave90Q0a2p/uAY/TgWqyO8jEVr3+sIPxbfRjSn3DpUXvk1GckrnzeelsrLOl7lnjmRHERyp3oUaxrH9OEakoEsJV7X6nQ6fRplUcIPGDq7du1KyUDw0QME8XuxdZHdrXwKBQoFCgUKBQoFCgUKBZQCOcOvCZUiABCgEwAjNfwUaKADTwOMUWPcooj7PCMQICAzvnKcNBJ13FUGdNNyTeZ7tpXh3EhT/IX9yDfaAPYIupFX+I37AGtxjWf/oS6uwRgGcIeoPb4RJyCrjj0AX/CVZw2iLq7hg7osyy3AdGI5DgIOdE7RFs8W5PgB/mEsjOw52+h/NownAoR8ZBcjbvGX64xABup7gMADITln2QNOkeOpY/H3vWPm56L36wAjOpX8m0vqoOVyjnvkoHvnNAKYKOPa7mKde9LM08LLXgT+RY5vDgCMwBz0ocBWxN/IEY8AQMrbuQwAgp46D35X2kX0Ja+i9eLp5/maA6AioEUBsqoIwQi41rraZ06uuFZzEaMeAMxFElbp0Ggd6ThRtwp80/t87kT9RWDTKNeqxqCgWTRevaZjG1VveDtOf1fdo+1QRRcvGzonlUPOpSrq1Mst63g6cTye31W2q59ntO4ieT5w4MAwQS/qLBZzgx1DrK+1a9euPoxYGEowkmBU4SZ+M2nH1q1b04N5nGQhdXULAHg2mGllDIUChQKFAoUChQJnHwUWC5LBuAdogwgyADZ6jpw3MNEXo8AU/OE5gnSqQCU48QCQYD/5yAbvGFdFAix2fmcfx+IRYZ7c2gu6c+ssbEvQFTQCmAe7E9F9AFp1qzD4p1GBMIQZlUkgFu1yRwq+w47lmX2QA0YE4jvKMaIQf2nsK9BDR4f8xxhwH+MC73ke4SiRHucKv5ZqnATZcg4PQXY4Jvyn6wz1uL78GXk5BzXqq6nDxbXr17CCBtpWdN3TjqClBwCjiDy9pvOLwAXKZxTl4h1hpaNvdzG81vWSo0VURumbA1txPbeVk/f41/M3+k39zr+MFB4VAPQASAQ6KJjg+a+/c+ACeVTVjj6/QCcCmD6i0dMxku0m9IvkJEcLP/4cjSJApg6kqVr3lKUI1ItkSUHkqI7XB54GOSAwt3arwLPcvaaAn6eLB8c49hxopvfrdMSoIGBuPSo9q4BB8qGKFtSvkeypjqySr9y9iB7K+2htVIGbTZ5HKLNv3z7bvHlzslV2796dbJ6lwutaBw8e7KNhnmuCLcAwkGlEjXr44Kh1sZ+5fAoFCgUKBQoFCgUKBQoFqgypcYxOGGHcuonvsDkIGPm+4DjBFoIjwHO6CDoww+2WmasAACAASURBVCJBCpSBsQhQiZFgGg2mTi3K8Xc0h6p7LxeJwBxpZ4J2iMYEgMat1gTs+LIZ98ArgIKoq5GBAA/xQpoZgDWxC0A6tMHtwfjNrcGwT9keXnajXUYB4jsdanwnz9i3bjHWjMRVzujLhXeLmYeCP96ZJjDBJDz8qxGAqOOjAL0Dm1s/ugabOFyRA5oDp7S9HPCVA29yW5g9GOQdzNzvJgBgBDR5UHFcPuv8I357GlIOcvV85JaCfb4tH9Xm5+B5qhGA1OnMOt0kAjDS3+MAgAQrcgCgB5ZY3oOJSksCXLq92YN/OZrXgRX+fk7vRTJaRZ/onq73urrkt/IlkhGU8wCfgn+oo1vLlU4+allp4eWhap1F4JWX15yNUwV8eRrk+olkinz0dXK6JqL3qHoj0rNeP+uzQu9Vzc0/F3Ky41/Y6u8qcFBl3uvOHN+q5ho9Dz0dIHtVCT9GxdwU62vNzMz0eXgyDCEYVogExIMYD6nTdfggE42UCMBRl04pXyhQKFAoUChQKHB+UWBckAz14OARwAGopOcA0jHgX5RFFBodLm75pWFIkBA2EreVsgzAJT3IXzlU5TS83DipYBqNZjqniO4D7fAWG/Qib1AHxiz+MqkcgDZc4xZcZujFdfATf8FLAiCoq+f8gYc8KxB8Z/u4zuNsUB/3ojFj7LCP0Saz/jKLHtpAnRL9Vy29dKTpIGlEIMEJBdf5XYGdCBCgXOX0QhWYp6CJd8K8A6ZgQlQvArfUqfbADQGcKGrYO7DqcOacT+/kslwUXeid1lz7o+qjJgCgBwYjkE/pmwMBlT8KDObGrOuaIA91kQKACp55meW4Iie/CnSIgGsP4HlQJuIJ+6gCwhXoi840zG1z9Xzx8p/7XSUjORAwB1RH68XPWddRBL5Esh3Jpa5XHxGYk7m6yEBPiybjqwPpInvBy1/ud13bqjOU9lU6Rufo+TuOvvB1dL5+jde1H61BL1OUnxwoqPerXqgojfTZnwMA9fniv/u1lYuWHzfJbl1y39a+ffsSAAgjCAcMwtABAIjfMGpP1+GD6AP9Yotw+RQKFAoUChQKFAoUChQKKAXgyPgtcXpfHbWqN7BoBwAOACRGgbFdGF3M/Eogj+eSAahCXb/dl/3yXDj8xScCAumAnk+czQGAoAGMWfIBICA+zMxLgxq/0QbP+wOPeD4c34iD3wQAFYzjWYE06NEfE37gJTfHxl0u6BMvvr380CFBfZTFB+NFnyhLp5Dbh88n/o4y1zoAEPcViOGaYzROBASw/xwgo45/pC+84+VBPnXUckCi78PPU8ftQR99SRA565GDnQNVcs585BTnwOo6YKGO31VAC+pqBBVp66Ovcm00Aa4i8MCPme37bbIKOPNek/ZUBpU3Hmjw4PWoACD6iSKU/Ismzg/0WkoAMAfMYFycdx1YxXL+We7BGLYZzbcqKlBpFMmqBzmVVgROc3KpMhHJKOtFdMqtWa+/dK1G48/ZNjkgLtdeFVBG2vsyymf9XjfmOp2hOraOZ3Xr0Y8lmqdfl172IpnzcpVrt+p55J81uXnnnlnYwQB76HQk6G3t2LGjjzea69atSwYW9hiPk/Bj3LqYVPkUChQKFAoUChQKFAoUCigFPHhGQzBnEOfqwiliNjVsp+DZfQSOYGARxOO5cgQmuC0RbcPpYvIPfNcyBKhQDpFt2kfOwG0yj3NRIiIAkLyDQYt/AEs1EQi3VqvDpc4y7oOPoBkBWUZcqpENABCALvmF75rxl2UJCKM92MA8Dwy/MTb0ze3IuIe+UI58V768XPm4FLIXAYC6rjUai2uNAAbLeZCrzuGKHH7veFWBflo2Vy4CAHVc6nDmsv5GTrTKUtV9pYmPRPHOrQIwTXg6alSr0kgBO/blt+lWRfcRkMkBghHd/XMiN0eCYwqSLQYAzAEqdQCWB7Mw3ggsiuQpigJUOmskoyYCqaOn6tDou3+2VslRBEzVgVJeZtF+BPrlgEAftaU0rVr7Ck5XRQBG9zxNI72R423TdV6n66JnTwSIeVnyv6PxNJHJuvHV6ZsqcC/SvZ6XEX39Na8rqZtZTtdrFVDI8tHzyNMvmnduPrp+/fz2798/TNoB22Yp8brW9PR0XxN+bNmyJRnC4yT8GKfuqA+aOmEq9wsFCgUKBQoFCgUKBV4eFNBzmdQA80abn603LGHA064BOKfZgDUDKSPMuLWUIB+jBHm2nG4jJsBIEBB1UA5l2I83yj2Y2dSJPde5img6JtPAi2eAbaQfQT41lPEddOQ1goKoF2XgBZhLQJe8IyCLv6iP6+An+sNvRIVSBsg3XEf0H8oxWQjKRXJW7Ni8VOYAQK1B/oMHBGIZAeidribyXwXOqWzxBUDkVHoZZL8KLvp+vH5SsMJH/an+Yv/emc8BgOqYe2cWbVEeFRTR6zkaKuAalckB3Z5WCvihHR/F56P/6qL8cuBVE1nQMtQHCgASdMa9USMAPRCgQCvv1UUAqszwu47Zt0n9py9HVDYVUPdnGnog1suyroMmwEyO/nVgSE7OvVx7UDCipadzBCRGdI3Wdw7kI01Jr6bRqzkaeuC4iu8RrZqszZzu8H15mkf6NuJnNIdIbpus0SpZq5JJb0Pl6FglR6zTBFj2ZTm3HH383OsAwOh5AlnLJegdB3Njcl/UbXU6nT5DDKOEHzCykIUEBrNPFoLyi60LNLN8CgUKBQoFCgUKBQoFCgW8w8YzigEORIYcDDdG2OjbWzUqcR2GFM9yY0QYwSD0ybP9APigL4J3iPhDfV7XKDTcY7QYHUhmjIVjiXpMVOEdtvMVAIQBCrsRdMKxM+Adt1xzyzf4oU4XE63QSOd9AhYKdKAeE4twOyl4RMAQf5l5lkAt+EjACd85JgCAaBs81OzRavifL8DtuJqpCQCoa4cgoAKAkWOXG09T8M/rmdzvHOAXOXMejPBZi1VOVZbp5KozjvYjYDkCOLSt6L6CSFV08/d0PFU88GAKfjOyStcqrzcBAHNglfJjVJn0AGAuCUgdIKHr34OAuKfgbhMAkLSNQBu9p23p84R8Im2abAGmzHk5jkDBiM5V4JbSJ8ejKtBE6RCtGV6rAtWjF4TaZzR+D/DlflM36TOK9PRgYQ708fP3a03XW0SriK4RWNgEQMzpjByIGIGGkX7wfVet17o1l6Nj9PzN0cHrZy8jaj/6736NetpU8Y/zbgIA+nWJl9YAALFbdikwN9hfxPpSBGBVwg90jokxaQcMq6bJQprULUlARn2ElfKFAoUChQKFAoUCL38KELRjYgca/uqk4JoHeJgV1hv83AaMOszkqo42+uMOCFzndmBGjhE4YvQYtxMrCIg+mUiEUYPsi+VGMYxfTlwGTTWpBuw/8AJGKWhFwJSAEJ0plMFOFTh8jGrh9jYCwKAT+IHfPqKMET/kNdtAf8oT2Lb4jbYB/mGsAP581t8C+jWXSu/Y+egwOjwKWug5bQomVDmJeo/gUwQWqROmwInOKAJF1MHPgVARQKNATQ4A1LFXOfve8a5z3L1TGgGKnJf+9c58BHJ5CSBN/F+U0+yqCv7lIgPRhudhU2BKnW2vZ6lPKGtREpBIPnNyEtEf/Z8uAFBBCeo9D0T4OfooQA8w5ADApoBME4DPl6mTcX9f6exBmzpa53hUpcFyEakRcB3JsJbzeiPqV3kY0SYHNuXa0ueTr+v1aaRTuP6jun6sXsf4NTeKrdNU5ny53PM4p/88KK/rqkrWPK28Pq2jhV97KK9z0bXI7wzAa5Kgtwnmpsl9W3v27OnnEn7gLS2MsnEOH2xaF1tAyqdQoFCgUKBQoFCgUOD8oQANHDUQ1ZDjd54ZB8ogW6t3cDy4w0QcPKtPQUO0ASMJThGjAL2BSpCKWWLRDjPWoi06p7CNuJWVEWKMJKOByTPkACoyohB/o0zBkfE7ivF8tkqO5ymcbvJUAUDQCHRkkg3Mh2AsAEJGCzKKk2+x1cEC/Ulf8opbSikn3ParACLqoT3IDu5jfOgHbTFpDJN9FPBvdEnzjk3k9JA/Cv4pEIReGX2rI/AAhjpZ0T0FiPxMIgeM/ebu0VnGXz3rz0doRU5m5BBWOeyRg8l21bFXJ1avq8NK5zMHrFWBMDkJIL9yYKBusfVgCuooUOjHVcVLPx6O3csZx6fbzP0ZgNpvDmDxtNbf+B6BUuRTdI8yVKXvKU+5KECVa64lvgiJEllEc4v4lhtTFVgzynPL2wER2KXyrPd9BKCusabrT3mnoLPXIyrbqhM8oJ0DBPV6pL9ywFkOVIponNMdqqO07yoAy4NdXh/4NnO6SfsbRS5I/yodXfck8v1x7fg1Gq1NL3NRtKDSO6KP1wt1zy3/PIDMwQ5tkqC3KeamyX1bhw8f7qNTGrvbt29PBu6hQ4fSW1AkBJmenk4hiE0OHxy1LrPA1TGy3C8UKBQoFCgUKBQoFHj5UUCdAP8d4A+zsDJphDfAeXacd3R4nhuAHG7lBSiHNmGQA9zR8+Vo0GEMTBLBrbwoy6NQ6AygDUYDoq5u91XHgKAV6qEMo9lGNYjPJc57x47OFWmGCDvQk0Ae+AL+kbekDa7jA/sTRjjL0XZEP4y4BK/IJ5ZFf2q8q1GuRj6jC3lGIeqhT/CLEaV+TucSP17KsdYBgOCDAoA+aikH/owK/nnQIgIxIkAsAgbUAaas1gGA3qkkT9in3vf8ipxNXvPAXlVZr3MU9MnJSG7cUVseAFFdnQMAWUe3fXswSmlVJ8uRXmV7lDON/tNkGeQ1nfEqJ94DLuw3Ags8cEfQgXKkAArGmgMvcgAgy+uzSYFOvjirAu4i2fe0rqof8SX3jIva8WWVJpEM5qIBcxFevryuYX73OiUCRfVaFBWoska6e/o3oXXVOo70g59PJLt1QJXSPNJxEU/8MzWia9U6yq3nnKwp7UbRBV6GVH9yPfoyVYA99W6OZlVzbvpM49F7uQS9aGdcvK41MzPTP1MJP/TwQb7Z3bZtWx3/yv1CgUKBQoFCgUKBQoGXKQUY2QNDygOAjMiCMwNAhkCeGofeyKZzR0BJs/cCzOGWU3xHVGHkyILUul0VZQkYMvIAY+DZgQQKCTbq22bc47l0GCvmgLY4l5yTFLE7cg7PNrFQfnJsvKYAIOYP+vPMPfDNO94E8ADEYe5MtKIJQHAdNAYYSwAQNGU2YPRDXrF9nt+ovCTYzIhNyBvBPx3XKPw623jzUoynKQDIdcwtmgpm5MC7nMNOfuVAPqWDlokAsQgUihxhfxZpLmrEO8iq86qc+MjRVCDJO+y58tHccw6pn6f2ocCj1vfRTgrw5SKmFCDxoAvH2xR8yq1PlS99RvDcyVyUVrRmqpz+KNLIg1KRbFStzQhAVHnLAYD+PMA6GubkwOvlpnpkFACwjs4eEFMARsGcHK19VCBl2fPSz9XrBC+fKjf+u7dNPECee7ng13LVWKOypGUd4OfLRes9KqNAWW6subajsTWRJ6+nm8qkp0EO5KsC7nMAYY5eVXTXcVeBnCgHG2bv3r222IQfUXLf1s6dO/swcGhYo6NxEn7AmBqn7qZNm5rwvZQpFCgUKBQoFCgUKBR4GVIgMoIIBnLLKAwYRH3BPqERDVJwa6Z3gJhYgokgUBa2jgJJaAcRaMz4S8OMIBvBKkSFoT3N7KvnDPJsQIBTqMvtxz5BCKMP0RbPD9S+mwBL5xIA6EUV82O0HrasMLsu6ETaR9uSaHxj7uRr5EjhPvgLmuI++Ib2cA0fRhgxsy8jNjku7HTBPdSBrAFMVJ54oOZluBRPy5SaAIAK9mkEoDrQHFwO9Iuu+wlVAYl07FUP4LsCgBHwR4dSIwBzDqM6y34+ERCRc649GFIF9lWBVX7O6px6fRQBMNTTOhcPkChvFYSLri8W/PP01ecC2tbz/xghxwhA3YJctRAiQEHL57YaRttSPRiR61flie3grz9OgvTTrfQe4GyyyKvWSVPaRPo/AnGatOdlz68LBQDxXemidK/ayln1/I10QyTnes0D3xH47Z9juv5Il6r1m7uXA6CqgKmqfnQskcxGayLqK9IpTeTR60qlUx2oHekErifcU8DY/9a51slObm6RXFUB7TrX/fv3D3dJIFhvKfG6dAYg38BiSwY+4yT8GLcuDKzyKRQoFCgUKBQoFCgUOH8pQEOYhhmBLjgyAGY0IQOjN1CGCUDUQVAAj9F3BAJ5CDIojTZh1MEGYjSeGpZokyAgACuWB3AEIJJJJ1hOo/x0+zH6oLOLcTACEbYW2sFfNTzVAKxySs52aVGnCWMFLRmpR6cbdPKRUzTYQTeCg97pQFt+i5ue+0jgGPX03EWMCYY06sP+JMinW3/BE8gEDf4c8FcAwWYSmAPsuNYIInGNRBGACvpXOeNNHMMIhGDfrB8BY5RLDzZQTnzW3ypHWdc1+1Idpg63/67t6pi0nG/LO/fKOb9OqxxqbVejcFVnKb9JV+Ut1y4BOQVGIgCwiYOv84nmqsBYLgmI34Ls2+RzJeKHls0BgHy26V8da8T/qF0CWh5wVtn10Y66pvwzjjLkZaJKRupWfvTc4jpXWdGx+DarAKQIbCFdI8AvBwI2icSM9JfXE17mKW/6AoNrgPLvAUGtE9E3N2e/7j0//XrI2RQ5neHXgZbzusjryCoeRmu2Tq4iefH6q6oNpUUVUO/XqNf5Xrfn6BCtLT+HKv1G0A9H8XHHCtb9uJib1m3Nzs72QQQYPzBKx0n4sZi6NHybMP2lLtN78cWXeghnd/8TE9ZescIMoG6rteixclHPzw+2BZml4yrNDJn7JobGedOO9AHYX2gK7TCCZG5uXvo40SodFFyBU6HGmjouVeNAnYHD00/1JyZOODaYX7/fO6U6+1UFijlgnR46NG0HD+Kczm5qD/OA07Ju3VpbtWqwtYwRKjwfi3M+Weme3G1UBiXa7VaiN9o8QUfliVmu7omH0+BNC2mGhx8cZv8w0nYgRrjflM7oi07mzMxhO3DgYDrQHTKDvleuXJ6indeuHWztIo04FpSLPirOuXmiDHmGMqC7yi3m0UTf6cMg96DmA8RnwvTRM5Q7lHvxxb12+PCRJIdsd8OG9YZz1VauHGS/rOqv6Tor5QoF6ihAR0plnVs7mXlXy/AMPawvJgLRs/f4EpPrAutZjVSN9ID+ZL8shyhAAEF8FrAdrgeURz3oEqwfrDMm9cB4tR764nhRH3rZv+hklllGoqEMM9Ceqg9PPQ+qjr4v9X1GTJEHoB+3U1MvQt+Abup0E9hVY1u36rKOGu7kJeoo3/kc4DNbozF4DXzHP9yDgY2xcHs2+KFtv9Q0PZf713WuAI9fZ+osUy6i8wBzzrbaZr5PTz91Gj3o5O8lq3PBCFDAQCOx1GGMIr20Df+9Ss68A60OrHfET9harZP0n17PyZGnqZajLvbtKwCo4/T0Iy89fyMgxPOCMjKK/HvAg22gbcpTdAZgHQDoxxD1gzJNAECVF8qD1/36/PEAhIJ//jgEBZIY/ce/uEc9GclLBEaobDTlQ2RL4lq0Lv21nB3q10K0pjSaS7+T3tE1T9tojp4uVfpD5U15Qdp7uY/Wh9eT0Zg4bi+HVTrD08zrBtUp2mfUZtU1PzbtNycbTfQUy9TJUU5OI/2pY8V3XU8eIG4SBVjFD69Xo/loGdiSAAExXyQDWUq8rtXpdPo4QBBGWZTwA9d37dqV7uGjyULwe7F1kQXuXPnse/vfPVeG+pKMc2L7Nlv+lrfYir//XmtNTS0aBITAHz06azt2PGfT0zN2/Pgx63YH5ydt3rzJLrvskuQ0NfkM5Hi3PfXUMwsAHBzJ1bZp00W2deuW9EB85plnbd++A8Nzg7CIAaZdfPF2u+iiC1OZ55573pCW+9ix42kc69evs6uvvtKmppYlkCz3gaP3yCOP2ZEjR9N2pE2bLrTt27elsezY8Z0EzsDBpPGAeW3bttW2bNlsy5ZNpesA/Xbv3pPKYj4A+9rtiWGXABHxkAeQCWAH81q9epU9+ujjBpCRYJqOEfNgv7g/yIQ4NcRvAWT1ejiYvZXmesUVl9uBAwds9+4XEwDJA9q5tW5qarCVy39oeKHcZZddmsYOgO7xx5+w2dnBgfz4DMKb1yxEdnTTfAD8gr4XXrjRNm5cn7ZmgfZRHyj/ne/stD179tjx43MJ2Bo4cgNxRD8ATbvdjq1cucouvnibIRP5zMy03X//txMwCOU/ePgO6gyiegYH1EMmdNsYxoZyoD3ofskl25Nsop+nn96R9CN4j/Ygb6961U1pjh6o41wQ6QTQEv1ANqsAQ4ARDz74SBoX5BOyAtrhg/7w4IA84/BYAH8EViBP5CuuY6yQk82bN9vmzYM+c+NrstZKmUKBUSkAGYRtgbXCJBmM/EJbuA55hqxjvUI+8R3X8Q8yq2fveYdaHRhG6eEvz5xjtlfoCkbrqbOC7xgj+6MuwHX2rYki+EIBuhW6miAg50RHmJnbMD4t83Jaf6Qbt+MS0ANf+TKJgAl1F+mt53Sp40YDnbpUozope8pzgn8KAKAPRnAOXqodGmaGphyMKselfEwB76xFzi3XmzrHGsWkPPQgkf/tgQbKlcqGOvC8zz60PMp5gIC/feRqVI5r2TuF6EPHyX48BSNn0juxbIt1o/vabuSA63qJ+MU+tG3vDOs4lCc+0klBXX5XcMTLhwdf6taZBybIT/ahL4SoYyhrHtjxNI1o7GmrIEpOdnBd6ae0i/jD+x7gqosC1LnqtmDfn445om8VDyLZrQJ5VNb8mvT6Oye3nsYqnx7kU1orzTVit4ofOoacLvM6Q+XI6y4FwqnvVDZ1vehaiPSaX5fROs1di2Q7koOc7srJUJXOyvUZ6TBvx+XWfaTLc2VzY+O8vRz4Fz5aru57xBs/Li9P/j58WdiQSNCLz2IxN8X6Wrt27erDCIJTDecTb0EB9uE3k3Zs3bo1OcHjJAupq3suAYA7W6eCDnUPotN3n9FwScROXzcjtDx53bW28sd+1Nb86j+1Fs7cWWQUIBYG5G7v3v32/PMDUAeABaLdELV022232saNA0S87oN99AD/nnjiqVQUgMn27VsTSAaHEn0BWEMZAIUAvdAHQEYcvglgCGX27dtvjz32hO3duy+VueCCtXbttVentnjOUDQWOD933/2NdAtAFsqvX78hgVto6+mnn7Hnn38hOUQAcS699JIEANLZxdp86qmnE/CGhwPAHoA16nSiLuj17LPPpbFg7Jjnt771YAJ4AIb5hzLmunPnCwm8AkB1+eWXLRyKP4joAwsBfgGIXbFieZorQEyAoM8+u8NeeGF3oj/6AS0BmEYPfkZjHDkya5dddnGKNIYzDbAO44XegSGG+V5//XWJtgAt0TdCnQF+AlzE/W3btqT5K0AA3gDMxMsKtId6GzasS2NC9A2VLEEDON4zM0cSGImxo4977rkv/V6+fLAdbxDp10+AHOYJ/Qe6XnrpYPwD42EAtg1k44Bt3bo5AXegyZ49e9N4du2C3B5O9L399tsS/3XslBeMDbx48smn0/0bb7x+CEh6mUJZ9Hf33V9P48E8AdASEAc4C97iH/oG3QBMDsBTgLQANLp28CBA5d2JvwMQ8KIETGtEVd3aKvcLBeoocOzzH7OV/+KFk4utu8bu/eQP2C2tQSQw5BR/AajxrD/qEugGbtGELBMYH7zwmEsGEqPyuN1TDSsazlyrCtDxJQbWNl6A8IxAGnfq3KA/6C3UQRs0DmFDEYDU9axn/nG7r241ZnuMZuR5hD6qsI6+Z+t96n1mXebLBT6rGDmptMZcFFhRYICA4UA/D7Z/q7MXRQiybLKUFoBcBXXAA4LPPPePL5hyQEnOQT9b+fBSjYt0zjnNCgQQeMc1BYjoIDNKhvIQgURVjqD2xe988UgZ8fVJNwVx6iIAUScXJaJ8UBlS+nheVTnT3lmPylLu9W8kD0rPiF+sr33Q9taIN782lF8e0I3AXh0H+VNFn2guOgZ+V90/eBHcSf8gVzweQoGaHB/qrit9cgCB0k3lReUtJyt8WUKgwgOAChKRvjpX1aFevj2PVWZyPPDP2dy4c235den78b89b3PrIwfceADV/1ae5fihzxQdP8v7taR6xcthTt/pc4/fVU/555rKufrEfj6eXl4veJ2S0x9N9FJOH0VtRuOqkiW953lQpy8ivcn1pPciIFmfBUpbfdHThOZej+SePfDPEJyBdY7vS4nXtQ4ePNhHwzBUATLAsYXDzG29MEgxsKaHD45aF47mufJ56QBAIBEC8rXMJi+cstaFU9Y/3LXuTkQYnbQcXhJQcPL6V9rK977H1vzyP1kSAFBnBGDuySefSgAcP7feenMCymC0V33wEGR9gDn4XHnlK1LkngegH3740QTw4YEJAO6mm25IIIx+vvnNb9tzz30ngZFYOwB8rr/+lXbhhRtCYAd1AbB84xv3JAcTIBvq6AdReo899ngCrrZs2WQ333xjWov4AAgD2IZxYY0C7MHcMe8I/ASANED5ETG3IYGnF110UQLn/AeA6KOPPpbGh6jEm2++KdXRhyzaOnRoJkXNAXjjfB55ZEAr0OCKK15h11xzVaJV5BzR4AIwBYATQBXKQe/cf/+3bOfOXek75vbmN78x9UEnEeAfojMBkKIOouzQF8Kh+UH74O19933LDh48mADWK6+8MgFy/oOy0G8AU0FjjBlz3LlzZ5InjbqD7sPYwBsAxADxwJtBZOYAKOQHQC4jiRgJuWfPiynyE5GbiLx7xSsGdIp4AQAEvEN5KPnXvObWRI8IWIYcADx94okn7fWv/64hzzBeyC74gshSzBPAIEBVAJ0+chLyBpDymWd2GMYK/X3NNVemt02Ya8TLc0Vfl3GeLRQ4ZJ/5Zx+277vbj2fS/s3v/Lz9wvWdtLUWIBHWPPQJ5FD1G9cs7BCCNASPCA5iDePayRG6gz7pFNEwxG9GmJk5QAAAIABJREFUphHQQzmCj5rgQ0fN9UVgT41BgoCMKqDRzrPoMDe0y0zCXFu4jrljTeOaAoVNXm6dLVyOxsHz/kAvAp90RjE31UcagYO2cB/0YpQerilgwKzLuE5a0xn2W3iUnwSa2B5oD92L67BHURbtgRfRsQi8dzbT/WwZW+SIRUCT0lQdXwX/NFJMQSXy3ztQTRxzDwBGdPNOXhWAoE5sFB2n7euztcphbeJo+3ZzTn7ueR4BFErXaNxKl8h5Zh0FPBTs4HcP9ipv/biayrXOk99V7giC6TZgHUfEjxzt/HXfdx2dcrSr6k8j1yBnPHpGwQvO10c70hYnf0lTP05tK6K70ijSiREP/LPU/67itz67dcx8vvu/ft2SzjkAX4FVrev7UrmOvvt1o3Kn9xRs1og/vx58tGCkPz1/lHfR90hmI7nNrfsc/ckDTz/VR5FcRDoumlNu/XtZ9LJdpderxux1eO537oVPTg9XzcPrHtpOuSS7o2JuivW1ZmZm+riAf3DKEfUEQ5TGNAyg03H4IBONlAjAmkcazkBbhb2LLet3sB+zb60LJmztWy6yyTs22Nwjh232z3ZZZ7prrbZZayWi4frWn+0Pyp/Bz+kEAAGM4B8i+bCosEgAcN1ww/VpG2fVB87lt7/9YAJEUBcP/QEQc2VqQz8PPfRo2pba6cwn8AUAICJO9PPNb34rtQXQDO1BQV933bX2ildclsCW6MFNABDbThFlBpBPPwCYAAICkEGk1k03XT8EuOCgIjoNgBXmjci+1772Ndkp83wjOkMYX+5hDgAQQB624V500cYEbmFNeseThjKvA/wEcPj4408uAICX21VXXZmdvz74OBbMBfMFoPrCC6cCgJwgdBHAtXvuuT8BBQAQQWuArvxgzmjjrru+mi5hqy1ASUQ9+g8VrKcLrvt54xoAVEZ9AhSDTAAc9mCaKm7KAOgEUBmAMfrD1mxEAWILtP8A0APIjXlgHNddd03acg2d7D8AFME79AOecesv6AAgFPIC4BT9Aeh+xSsuz0bKDrZNP5+AWERRAii85pqr07qKIhXPoEopXZ1hCjz9Jx+yKz90RHrdaJ/85E/ZOxdzUsf+u+z977rbPhzMZesPvs2e/cB1Q5uD649n/VH+sLa4CwHX8CJFI+lwj+fz6f0IQOO6p05iFB4BSBhUaF8dApbls4egI5OC0ADEuGFH6ZmAqAsdBruKIODgqIUTZ24SjATAqSCmzvEMi0K2u8jZ08K8rwArrmEuoANtS+g10lOdftCW59aiXYKAjIokT/FcjJwlBX7Yrx5roHRnQhbwHjwB7+gwox9c80a8n38dPc4Wvr0U44iAlMiBVRoqcIHvCtaooxxF70WAnncOtX8tzzWOv95h9eCBj8JSB5D1aef4aBzVJexHgQ/PJ2+75ZxrHbeOQdvL2YEeeIlAC7YTOetRpAzLe3qTp8pbjQyMymtbdXJcBTxRz/jIuFwEYGTTeXpG/FJaeX5FwDDlq2rsSncvfwQANQpJ15GCgAQAPY9VXv2YvWzpWonWTSSLnk5eN3gZzPWhtFW9EYFM0ZyitevBvxx4r/zJ6TYvq/55xN/UZZynB/qi33g2qg7UtiO51PUe8dTrqtwa9zox+p3Tm9H1qvoRaObHFekAr+cjnZGTl4gOuiZza8PrPV1/Su8WA7haOJtVsxmcHNyluQAY1AWeL0XCjyi5b2vfvn0JAMRNRNQgYgSGKn7DUDpdhw8yqx+2CJ8rnzMfAdg3W9ay9e/YbL3jfTv26BHrzXTsgu+90KZ+7nJrXdi23mNHbe4v9tnhT+6yqbUTtvLvbLb+8b4d/cI+m3sKjtyZ2x58ugFAbIHFuXFwBCA/WGwAYwBwVJ2VBvAG0WMw8vGgxBl2l19++aIAQIA1OEsO22IR1YZ2X/nKa1N0VxSxNS4ACIWFLbcAdBj9WAcAquKjg6UPLl1vTQFAv0bHAQAjA6AJAAjjBf3dd983Ew3wGxF4b3nLm4ZNgkYA2QBi4QO5AHhWFx2qY4ocOVxrCgDmHkoPPvhwikClk/na18bbgAEUIqIPcwG/Lrnk4iRPiBb1/Hv66Wft4YcfsVe/+paTIvtQ995770vbj0EnRJuivwgI0fEOtrY/PgTJr776qrQ+kDClfM4XCuywD//EJ+z9z5883/f9yk/ZH/zd8RHAXZ/6sG3794diIi7bZn/5Jz9st3cPp5cbAN+YtZeRfpBd3CPoBhsFL2WgZ2lkwShGPe5cgD6G7OK5EBmUdDZYH21jffKcQW6zyJ2HSUcS0cY0AjFBjINRwCfOEh1Ek2E96vgYbabGMJ5rKIN2AEaBBhqR5o3anF5fjMTm9CD7wjxoHHPOfM7QCAdNGP2H8uQh7p84LxZnkZ76kpKgDO4x0pLAKROvoA2U4xmL6J9bsAkY+SgfzgtjQX3848tvXAOt0aZuKed2cy9DHPfpoP9ieHe211XQwTvG6uQRHNKITzq/vObbUllSGUK7kROecxi9Mwge+4gr/3LAO4jahq5v/U7ZUeAjkicPCnmn3rff5HfOVlH94gEZv1bVwfUAih+z8ooABrd0+/Ua8VXHovzM0Vbn4UEb6m4f/cftwL4vpVWT9e7LnAQEJABg8A8ftcs8iKzrQb9HoIMCgKqruI48iK5ryT8LVd69vObmH+nxSNZz+inir5c/5XsVHyJ663pU+lFuub51HeeA2pz8eRpEchTpP7QXHW8QRQUyuMNHq/p2czojsoX0mr9fpWuiPiKe1+mrUfqI5Ef1aBO95sto/5Hu97rdywXuR/pP5XCi17Y+1nzbrN/uI0QrDaNlfWv1AQ/iRt/67c4CYgP9kO7a9KGZ05agt7Vjx44+DGUYOjB8sMd4nIQf49blNsecYjibrp95ANCsNWm28pZ1tvLHt1lr8zLrH+lY+xXLrb9pPgmLHZmz/sG+tY6ttd78QWvtXWbH75yxo3+92/pHX14RgNgGC6WIs8qQjAPfkaDjqquuSOeW+Q+UIhTmV7/69QQawkHA2XX79y8eAMS5bogOABAFgAfyj2grRFoh8gznFKqCHBcAxJwQ2YLoN4QAIwmKRgjWATt16+dcAQABbAEARCRgBAAiGgRA3de+dk+aMqI3sc0b8uGjcepoovchQ4sBANEWti+DzgDZ4HQiOhHbmDUzKOaHSEyc2YcPgG5sxUYUIOagkXi4hzYRBfjd3/2GIcgB2UAfd931FZufn0sACGQRwHTdB0AsztjEWhnQd4tdffUVCYRsYvTWtV/unwMUeOjTdtsHHrf7/FBvuNVe+OBbbbxXdTvswz/9CXv/02x0ud2x6bh95cUTnfz8P/0p++evnk9yRhAG6xm/YZcQSOORAHgbyoQZfrs+k4VAHzMajy8zCUJ5g5GGOyPWFAREPwAavQ6hwQ2QC/oZvxmthzHoVl/OlMAFxsaEGDzzT8fE7dAEExktWKfrzwQopX0QdKUzSacE46TDSYOaBjJoqaAqrus5jviOj4J0oD1BYYKJ3OZNmdB6ym9Gu2g0hY6N12nE69ZhlMNvyCSBZMwfZdXZK/qxuW6LHGDvKJO+GhXmQSLeI5iDEYwDANaBWpQLDwxQnnMOo17nd1LJO9lVAKB3snPtehms+x1xTGkRgXBRHXVy1THWlyKs59uM1qTnaw4w0cjNqvWntOb8IgCQ4B91mLcBPQ9zEh+NRWnkwQaNGPKypH3oPCIAC9e440f741wVAOR3D6Rr/xHI4cce0Yht+GdRVDd6DiuPlPd+fVdpHJ2/rrkIyOE69rLbZH3XraFozLk58TpBP/KNf7ku/EsQHw3oX3x4GfJ88LRSOfN6Kqqr6yIq7+97fVbVR6T7vA718lbHE6/vo/HndLo+C3TdekDePzMS3SYA5i08o3C2vuGlUjuBfSmJZOp08LeF+wvQDcrtfnGAyWEnLl4QLyVe15qenu5rwg84fjC2xkn4MU7dOqO2uWlx+ku+FAAghGJy4zK74BcutWVvWW29NV3rT5r152ZT5lHrd3Bitk2t22qdw/ut8/FZO/bnh+zYg4cGqPIZ/JzuCEBEeCFBAyKikP0UjhbOUgPohuQUPgoQjha2U2KbKkAU1AUQAwBwsVuAsR0XW2UBkjz88GPpHDUAMBgbtk8CGMQC52dcABDKA/NE9CO2QAMowpwBcGEbKkDHaMtZU7afKwDg9PThFNmG6E1kPgbg+/rXv3Y4TRg1AHfvvfebKWM0ZAFbWcF3bPPG1t1xdM1SAICQt8EW9sGW3WuvHWztxXZxfhChCvnGAx7bliGzmAPO7kNZzXaN7bo4lxAG32233TIE6AAqoB1Ei2LcoBGiYyEnVUYyDRVEsn7+8/9f2pY9AA8vT/3X1W0qa6Xc6aDAA/av/rvP2q8Nm15nf/yx99mPj4HW3fd7v2O3fXwAwJz8WW1/8H/9jL3vsjHGv+Oz9n0/+YB9hlVvf53de8cjdptGBN52qz3yS9fbhgWwBXLNLb2wTbgdl4ATAEDIJK4TRCcwAz0AfanbgQniacIkdT5YF0MkoMSkHAQR0Y/XHzTaMVaUx/gAAnKc+I56PCqAxie3HKMO2uT4aGAzGpFbkgF2sR0PYnqOnAkQkJEz3M7rwTCCaHRGMC86ncyYzO28uMdtuKQhIx4xN8yXZemwMlpCE4CQFwoEYhzajzpZupWKNES72heBYOhCnx2adc4EvcdYdWdtFdKLjiufPV6GcD0CAD1QEwFVkCltn31oXwq6kVjq4BJQyYEG6jj77769nCOr13WtKPOiujpO70DX1a0SjDoAMOIR24ucYA8YKB8UuOC6VkBQgQ/llcqP0rlqXhyHtsMXAz4KUAHACCyo6ye6nwNVIkAl4i3a9G1oxJGee+ojkThnD6DrbwWdVJY9CBiBuihfRydtM5JPL3dc+35ta92qPqM14deo0sl/J4BTBYLW2cTR+HhN/zZZcx4oV72o9/z68bo1J4eUL0+3iG9VuqdOV9X1k7uv8u/XAn/XyaC/7383kRn/LIjWSvQSpNXGOW6I+mXUH363bQJntqXn3AAFTGMYBP4trKlB+fm5wfExUYLecTA3JvdF3Van0+nzjXOU8ANGFhxrggx6gCDKL7buubTF7CUBACEB7ZateecmW/bDq8xu7FrvyKy1J5ZZqw1n47j1e3PWnlxrrWNTNvvbe+3430xb5whCSc/c9l8M80wAgDz/7YEHHl7IxNtLWWER5YREF/xggWPBfPObD6QIjssvvzQ5IQ888FA6I22xACAiABGJh/PXkBwC2zcBTmG9YGHdeOMrbdWq1UMQcDEAIIDFmZnplBwCEWLI2IuEEtiyD8ARQBLOU0JkZN2DyRsoSwUAAoQF2JQ7AzEyjMCjJluAcS4dgFxEWsIpA+iJyDZEfiq/QeNnn302JbQAUArDCGftQS5wviG23AFcq9ou7seJMS42AhBGJuj8rW89kBwTRNUBsObWXlzD2ZNM2IExfvnLd6eHAGjKsxVpGEEOAHIiihAAJ3mOM/+w1RhbeVEX9EF9TZZSZcAisvALX/hiOtsStMM5i9hiPA5wWtVPubeEFPjGJ6z1yztOavCd//NP2CffeWrym8peu4/Yb73rM/ZLCzt13/nua2zDxx8fntv3jp/5EfuL94yOAN73od+x2/7kBKiYthO/+n5713vvt08NB7TePvz732c/dNFkWpvQ11gT0N+Qbc0IjLUEmwOgEcoxUQjknc4IQUACONxyqll6VU8qiEPHk9uJ0Z9GEqqBp4Y8wCsYVmgX/RCoYCSgRvCiHkE+BQGZGAlkIUiIueKDe/hXlZ1WdeGoz4EmEolxk7bMgkwjmGCcOongIe8zyi+ZMwugHkE1lOO2W5Tn1lyeA8jtbYywJP1If93+piAh+0J7LKPgpAeJ8Jv3MR4AzbhG+Yu2YqMPyl4TGp7vZXTNaLSKAmCUXQWBIHcEa3LgRdQ2+aNrQ4Eg77Sqk5cDBggQoE3vJFc52SzPsXgdFMlRnVMdOa5R+3X6oAkQUSW7pInSQ68p/ckT5W8O/FNwSsdIedExNXHqyXvqiRwAqDLSZM1W0TfiocpO7nskmyzrowAJAvpIQNJa9WIEBupajIAO7S8nvzk6+fXi14GXDfymPJAPHjzz69r3XbVu/PzqAMAmQGg09wiU8ussp5/8GuFa4csvDwJqVGdEO+23Sq5G1WmkZaTb6nRXrq9Ip2k/2ledXsvph4g3Vf3yXgQKV0UADu9ZO539NwjvWwAEE0IDAL01vJzGi93A6b9e+v+hA4PIP+yWXQrMjUdRpecNIgCrEn4gEhCTjw4QrEsW0qTuyzYJyMIZD4mhwTk3TR4qWmb5LWtt+XvX2MTbetbZv9smVq23iakLrNc5ap3j+8z6LVtx5JU2/dt77PgX95t1ACuf2c/pBgB37HguLQKAJ4iCYlZcgF8AKwACEqyAY4WspoiGuu22V6doMGyPfOihh5cUAARAgg9AFwBPABexVjAWnNXHQ8QXAwCSiwD/sPUT4CMcFCxgOCWYP0DQSy+9OEWKMNKliXJcCgAQ/SGxCcCmwcHuJ+QOot/rda3XQ4KNlk1N4UyuwX2M3wOAiJx805vuSPcGjl43ZfVFlCX+wglEZBq2xvokHHjwoT0AZAAMjxyBAzdI7IGoSbSNaDhEBObO9vIrBmNYLACINp999jlD8hjIAbY1Xn/9tcPtyQB077nn3nQd4CA+X/ziXSkxC0BmAIDgLT6oDxnGuAA+a2Qg5BuRg9gqj/ugEXjS9CULzln88pe/msBFGMbg6eted/uitlCfWQ10/vX2lX/32/aGP3fzHmPL7rEvfsyu+N9esF2pKUT8/bCt/Nd/ZH//oYW2L77Jnvqjt9sJyL0BrR2oaMaEInvsP39A2jaz7//pH7A//qEtyfAHsIe1zcy4jKTjmX+8zmQfWMveeYZBrGf6wUHi2XyaBIL1IgMZ9fWMOehWbgeGbqWOwncFHQnUEdRiv3w2US8TzCQICKCJGW9RBvcBYuIffnsQMGfU83oT/V/FRaUpHRAAkhgvfhOs9U7nQA8PyiR7tj14043fPGwfvzFXvlhm+9xqTduSAADqEcClszt4PnSGvCePMW9G+IAH3DaM/jSRiKeP8oUyhnGC7+QpyyiNvew1WBnndRF16klH8AgfBZDIewUvKD8E2L2zSznzAJEHELxs5oArggNRZIcfL5la56xSd6j8qS5huypX3jnNOfEqWDn5joRPdYnnD39X1fP0I+jDv5FdxT6rwL8IAPTj8bwl/ZQf/M66EQCo2ysj+SHfqmisfSpN/ZhUdqLv/pq+hCVNFXiIogBV72IsfusvQXVGPSpdc6CXvuCper6ofvSyEdFC+YPvuvZ1XMprT98msh+t82ht+3Xvy/iX4v654OcTyb8vk9NRKrNKFwUBPQDogcIIMPfrQ/VWxDMvk17/Vekk1V9RuabXVHa8TvQ0jtYrnw/6t05ucnTJyQ3a86DgpE2l5KwpJgvmUIoGxBbghTNBma0h2Uw96/d61u92rNedt72HZxsn6G2CuUFXwAZOL9j37NnTzyX8oLEH0IVJO5omC2la12dYjR4yZ8u1xhGAMHinpgZIL+I7uz2zXndRQODUZattxTvX27IfnLDO1B6z1nKbWLYhkabXmbF+d9YmvnGNHfnccpu7Z6f1dz1rZhPjkw7hqQhdHWjjRmM/EwAg5AUJHrC99s47v5C280KYAercfvurh9vFINzYUolkCLfddmuKjsO2SSROWMoIQAKAMB4APAFQg/ODRfa61702AXMY31IAgHgQoB0AUsgYzLOn+LACyAVw7JJLLknzbRK5tRQAIPoBuIZoNPSriWegPKenD6WMtLiH5BKMwMN8FAAE3QDU3nLLzckAQAQGtlrjbDqUW7v2gpRtGTRV4EuFnIYOkmQALAWv+QAdRPIst02bNqWtrYgmraMR6i4FAIizCx977EnbsWNHkocbbnhlimJEJCci75C8BOAkknZgaz8iSpFpGqApAMAbb7w+TRPn/gH8hlPqt+cyShJAIMYNoBzb0ZkhuE4ZMIHIiy/uSwBzAQDrKPZS35ftvzdcZv/SdtivJcBu1G3Ax+3OX/+gfc9nF+ZzxU321H96u608KXnHpP2bD/68/ZMbRpjztz9tt/28nCl4++vswG++0dab2SmJQS671h76/e+xLbOzaX0wsg92B/QA1im3A0M3QL/jLxNlRKNSgA1l0S7BREbk0cn2zgyv84w/gHA8D44gIMugbdSH0c0kH0zewfp4EaTgIcfrQUBEKWvmX7TJXRboA+34xEbqbKlhW+WgNeEi54e/mCPmgpcw+IDuPL+QfdLgJnBJXYz7oDfP0SNYCn2v22tp3FP3oz5ozmhJtE9aoy3KiLaHfjA23Edd3mM0IefEcxX1zL+BqTMALwEAMsswxqgv1vg88UBPE5qWMgMg2Dv1dGzVeWIZAhQaBahZW9XZJX0jhzcCDKKIDvI1igyKgC7KbeSQVl3zdov+9g4x7zXtg2OK5C3Sdao3uA4i4MWXi8Yc0S9aKwp4eMCHAB11jwd+lJc6zrr5KpgCuYEcaWSp9ls117p1nAMffD0P7Kl8KQ+1nAcX9AWMRgIqWEddTNBIt9Ir8KnPEh2LrgUPiHjZ1OeBzsHPLSejynPVFdH3HB+iZ58HoVRO+Z3PA/zmd6W3fq9ak7wX6Rwvu6SXLxvJuAcAla/Uk3z5pQChAum5sXndltNrEf+jup732h6fw3otAtpybSjtI50YyVaO7l6GvOxE44pkJ3qWDNdga4DFTLQnbGJiMkEr3W7f2hMta7V71jIEbAEn6pgdO2bdmRnrzMxYb3bWjl1yVaMEvU0xN9hITO7bOnz4cHpNiwtQhtu3b08P50OHDiXFOOrhg6PWHSVLZ53SPd33GwGAkxPWvuo6sw/8jLUvvtjazz5r9vQz1nv8SevteNZ6L+w0O3RwwOhGAB2CQNs2+d9/j03+2B028cat1po8au3uMWt3dlnv+LPWPf5CQpJnW/+D9f/2RbM/+xuzr30l1av/DBDn1tRKs/XrzTZutDb+XbTJ7BWXW+u556z7rfut89STtWcKnhkAcG0CAGHgI2kCgB5ELOGMtxtuuN4uvnhbUtwAQxAxiO24gyQKg2sPPXR6AEDQGWeoIfoKUVhYO4jeAgiDs9iwjfUb37jHVq5clYCVLVs2ncQaRBAC1APQpUk+vDIaOChzab0CDML2Y8yfh+bDUUHyCEQfIsP21NRkpQgsBQCIMYL+PCzdd4ixARTcunVzikjTM7E8AIjtrwAT5+cHqc/hUKMutv0iog3bWQfRe9Xb2xE9h/oAiMF36LNB1OQg8gSgGLbIoi/QLDIY+GBeCgAQDiUA6K997RupL4B66B+gLRLaIFoVPAMIiC3f4O03v/ntNH9sXwfQDMVNGcGWZsi1fhAhCvmGTEAPjxoBCLDlK1+52w4enC4RgPWK86UvIdt/se33g/bpYbbdkbYBz95jv/SOL9hvLcxouN13150nbdV99bvfYff+3CsbztuBimZ2UjbhXXfaO997v/3psLWV9qEPv9/eveFENmCsS+hRrGOsXRhTjMZisg+sJUQd01hXZxD3mImWW1b59pNn0fkXAB7cwW+CdMwiz0g8v62XjgvGizrsA33jt57jp9EZGj2IMbN9jJX9Qw9QxzMBCo1LjlnbjAzghow7pRgdCkZEkgcaSamVSAeNMMF9/KZjhd+gC+erZ/WhHHQR2sGcNCs0yvE32iCoC1phnMygjHoEA0lHTSTCsRCYZOQh+ESZwXfcx0tH9EvAwCeFyT07xqX3y72eOvJ8xlYBgOrIagQgv0cRTHU09GAA10vO2fcOrge06sCNyEnlNa+zdOyRM+rXtpbJfa+jB/nAclHkHe8pGJcDWryDrM6xH4vKQwQEVoFAHHcEtLAfHaMCgFzrBAAJ/hFQ9jSJaJgDbTDfCHDwbVBne755eVL5iaLRCAJqJKC2ofOmXqZe1+gxL4towwOOfi1UyaPyILdmquSBzxKvJ3ScTWTby4KfQ46mnD8B0Ajk0fn79ZCTy5xs5OQptwaoGwkEUnYJ6pK3vK5ykJNv5VP0PSerpEMT3ahlPf18n75s1e+qZzHuqe6qkhuUi3Rp7jmg6wTtnvwcwbEmfev2WtZvTVprAi8ncQag2UR/3nrHpu3YzD47cmCvtV94wfpHjpph1wcCiTo9W/+TP1+ZoHdUzE2xvtbMzEz/TCX80MMHmWhk27ZTs7eOsqDPZNlqAHAApFl7wlqbtln7N37d2m95s010Otbev99a+/dbd8dz1n3kUes9+KB1H33E7DvPmXWw9SECM/rWWjFlE1vXWfvK5dZ+x9vM3vS91r30lTbfnbB2f96WtY9aq3fIel1sdTSbnbje7P6nrP1Xf2vtv/2c2VNPLZwwGT66IKXWWrvOWtdfZ+3Lr7SJq660icsvs9ami8zWXJAAwd6n/5vNf+pTNv/A/Qshq3lQ8UwDgAB1AHh85zs704IDcHbrrTenhYtrL774ot18800J7IGiJEByOiIAQWEoWUR6Pf74E/bCC7vTmADSIBstIju+8Y17kxO4GABQjTCsW4B/mA/OH9y//2CKXBgkStmUAKVLL72k8lzApQAAocxwnh0SkwzOEVV5w7YvbNPqJRqAR3S2oLg8AIgzBK+//pWJX88995whGg3fEYXxqlfdONy+22TdDxzCYylaaECjwT8mEUDUKIC4uojCpQAAMRZE5mFrL+gB4BF9b9iwLiUuQXQjeAXwlhEwX//6vQnA3Lz5ohTth+MScKYlIim3b9+aHFP9DKIMn0jANz6I/gPginMQm3z8FmBsq/+u77q9NkqySdulzNJT4MT234WIPxPAboRtwAc/+1Hb8Ov7FwaoCT/cVt1119i9n/wBe3WTwPLZe+zX/t4X7F/NNZ/3rT/6ffalf3DJEOyJ9VPAAAAgAElEQVTDCwXocuhVRmShNUZ+cXsuk4FEABgj1wCeEXBCGzwXkNuKT9JYcp4gjUYY1NwFwTMBNTGIGu6wbVAWfQM4Qh+DFxk23DZLwIpGJkFA1OPWWEaxoW2MHfPl0Q/QpbzPMSqgoEZ1cw7EJRWgJP0xJ3wI0kU1PYjAxCoYJ8FDzInnJDLyEfXwNhv98lkBmjKqko4rk5CwPbapTg/vcWs1xklHX7cjexCCEWTgMV9Sg4egv0ZzLpa252P9CABUR18dQF6ng8vIJfLebwWO6OmdQgVTuE7YZ13Uny8ftRWtPS3n1yvXkXc6fTu+L841N79RdYDqsHEAQNb3c1UQJXLudf4RGJgDP3w9/vZ0Ub3ItjSaNDpbsglQEIE4ngYcSw4IinjqQQblo8opvyvoF0UA6nNRIwAVAKROVCA+Whs6No0wzK0DXY+e9zl5VnBP17+CVxEAmKOx1wmRfHq6ej3gAUA/d6VLnU6vkq1IplSGcmuB+tFH/XkAkPcVaNd1Qx3kdYoHqiNeerqq/Pjv0b1IznPXcm37ced0pOeRl51IF0e6P0eHU+SlP2+tdBRK2/rdrnXnjln/+KzZscPWP3LQ5mcO2tzMIZuaOWw23zHrdqzd76VNwive/bO2d+/eFMy01Al6Wzt37uzDcIKDDSMJHY2T8GPcugAqzpVPFgCcmLDWxg3W2rwJe2PM9h+01nveYxM/9IM2ccMrbXJqMjG/fXTWet953uYfeth6995n83d90foPPmT9AwcWSHACCMQBkBPbV9uq77/SJm9fbXbdxdbZdL0dX/EaO7bstdbvT6QtxpMTg3NtkGmmOz9rc88/b/0v3mUTf/ZfrfWFOzMAYN9aiPJ7xRU28apX2cTrX2cTV19tk5dfZm1Epq1ebX04XgcO2vy//R2b//Snrbv/RWvNzVtv3wGcUB6y7EwDgFikiLZDhlWAPJBjnFkGgGU/QNdWK0ULgj54yJ9uABBEgZOD6C0AkwCali1bns5vA7iDa3Ae8H3cCEBP+IGzNJsAQICOO3e+kJwU0ALg4y233JTdLou2lgYAnEgg5wBsOhmUQh80sMAvPegev6uSgADIwvgQHQceAtC88sorUhRgXQSgpxOcN2xDBm8QEYhoTcgHtkxjKy4AzOiDMS4FAIi2AdYCBAaoN0hMc1mSg7vv/nqKXgWox0RMkCMAgxgvojghMwAMkUgEdXBWIJ1wjhvzwzmUiIzFuJkoBduqm3wgr1/4wpeGCVQAAGL7fO6h2qTNUuZ0UUC3/95qL3zwrbbVFLBrug14v33qlz9q7/pGs3H+y9/8x/a/3l5f9tjnP2Yr/8UL9QW1xLqr7Gt/8g679vjRpDMYUQxjihF/MIDwG3oExi0jAxEF6KNMaMQxcgtt8M04ZJpAm265VVn3RiH6gh7hmcnM3uujCDElRsuhDaxTzgHt4zf+qbFNRyeK9EMdApk81xBjJhDFaBN1dNVwbsqEnPPKLbgA5TBubp9Fu6jj+2d/6lSyrGZXBriG+aAcoxpJEwU7uXVYz21FOQVlyc8I6EP7jAjEc5FAoXf8yQNuF0YdbnMmDXCP25+1r6Y0LuXiLcCgC9Yp5ZayrEAUnVeCf9y+SSc3AgUicMw765HzT9BKHTxdU3qfPM0BGr4eynkHk2OPxlvXfpM6dXLndV1TAJBzi8AXpbOncQSYKDBSBXRE5ahf/DyVztqmBwA1slRBsEimoj60/wg8iOjj+RrJiQcYWEafdVUAoJbz8+e60WgxjSjTteh5GUXCVcm/b8vPNSef1MnRX6WpykSdrFfRWdd1DgREGT06IqcrqubEe14uojlpO36eylMF9xQI1AhPfSYrr7WdaE0rAJgDvVSeVRa87Phyqr8iGYr6y8mT19dKO68nc+tY13JUJ9Jrfk6MyKUM9XCcSbdj/dnDNn9wn83t32N2dMbac8esNT9nPexOQ8K5fmdwDu7gSZj+33v7e4d+IYJ+lhKvS2cA4m0yBBoOID7jJPwYty6MwHPlkwMAWytW2sQdd1j7rW8127bF7KGHrduetNbrv8sm33SHLUMEWqc7cASwVaXbMTs0bUe+8CXrfPQPrfe1r1rv4MmJOwAATr16na3/P2629qUt6x7bY53jPeusuN1623/F5vorbOZIx9oTK+yCteuSgEy02wnkmPvs31r7Ix+11p2fOzW6sNW21kXrbeKON9nU93+/LXvrW2xy21ZrY2yttvX6vWSQ43Ps6Wet8wcftf7TT5tduMFaO75jc1/6gvWBUgefMw0AYgiI6ELm0yeffCqNGyAJz2vC1klmScUD/kwAgBgTnByMB+MaJH1Ym7bWIyIRQPtSRAB68kPJA2ACQIRIMPwGqAUAFJFukZOKNpYKAASQxmy1dYpWH35VACAME44P5RDZiOhAgGHYOjvqBw85OLGIDsX2WvzG1uJrrrkqgWXRB2WWCgBENCJk4oknnkwyCv5gyy9k5fWv/66T+AT+YbvvIKPxkQSsgpcARbHNHdvKGR3DcWObOQBggIxYC4jIxDZj0Kvug3nifK/Pfe7zSXYgs6AJtrDnZKeuzXL/9FFAz9DT7b6569mR7L/L3v+uu4fZfutGvPXtb7Gnf/U1tqKy4Gig4ommJuw3/t3/ZD939SD5hp7Xx2gFgHBYwwSD6MjxBSYNrmQ4SRZaAmiMLEvm1UIkmk/wwPHQUSfIRd3OSDCsPwJE3GbKsuiPZ8lBjwGg5JYzjJFnynkyok9EtqMuDT0CVjoH3CdoRoBM9SrnV8dPvR+BEhgPnp1MRgI6a+RhVZ8EaMEzfGD/MJIRfWkkJ6MAyT+eI4jyCtSiHTpBuj2cdCdPea41yhMoQhkmCvHgHW0e3TKOtkhbOk7cOgy+g/4Yd+Twj0L3862sgirq0CrwQhvC36ce0AhAjQJUBzoCT7gu6sAp/zLBO6YewGoKfrB/D0xRrr3tlHOIVWZydUbRAR6IGAUA9PKrc4uAAKWtty2oc3WdKzjhZUflw89B2+B31udzg7ohAgCbgEoesGH7ypNoXLk1XwWuKC1zAKAHHvRMO6UBt81rhBivKe9VhtC/510E7uRAE117fh3m6EF6asQarnmQVucWraVIR0eyqfPRKC7Om9eUrqyjslylD1SGvYxGMltHG5270kmfWTlAkFuDPfDrx5EDvVReOc6cTDSRbS8jUZta5gQwma6eHKzAeCoB1AitxZsuT2xdw461k/XnieCsYeIOvMhJbQ9bTYFY+IcTqlKuD+R+6Pas2+la+9gR6x580Y7ved66e3fZ1Pxxm0pratL62DnanrBea3DUTQuRgv2BrbPsB//hMGkH7I2lxOtas7OzfXTIw6vHSfixmLpMCHAuGEFVAODku95l9g9/yo5de7WtWrHc5ubn7fjcfAL81q9fa1OTkzY3h3OBpgznnIG7WHRHHnvcjn30/7bOH/6h9XchYmIgaAkAfM1aW/+vr7Pj3W9bt3PcWu2+tVdtsfbGt9rUqi02se4Oa61+jfWnLrUWgL1Wy2YOHLTZ//pp6/z+h6x191dOOWewtXyNTfzS/2IrfvxHbdnVV6ZTCDFGyAC3amIMyeg/OmvLpiatvXyZdZ/fafa7/8GO/ec/tN7efSG7XgoAEA4CzlBDdB2cO77hR9QdzwrEYM8kAEgF/5WvfC1Fm4EvdH4A+CCKbakiAJURoAWy5eIcQjjQAJiQPAIRYOciAIi5IbITIBj4iw/mAsAO0XPjfMAbAKR33fUVQ/Zd8AUgF7bYRh+UXyoAEDKI6D8AdEj8AVmFI4nzE3HGn0/WgWQfAAFxph/KAsjFFmkAyPgefQDiffazdybdgnYB4jGBSBW9AFTjjMJ7770v1R1sXb8iRSVGBt04tC91looCp2bRDVtusA34lGQcdUNcts0+96fvsbeuHABoaijSeWsd+LIDFZn990TjA4P8RfvjD/yR/QQzDZvZlu95oz3xz15j/YXstwDKCJbR8AcgDv1GgxJGLDPt+igx74jRViE4iBHpFlTOh/pSjXVGujESkCCdj8Sj4cioMYyXiU0IDKIMoxZJFY4V82HiDzgaAN302ASMCesc+gS0gUGI9hXwXApQCuPAnAnGYb6wD71TqTLAudPpJQiINnCN5yGiHHQv5kZQFr8BCrIuoz5RB/cI1OI+wVVuiSawBxoyogVjZ+Zg1CEAy3kRJKTc0nlGWQUIMFaeUYjr4Cfl8lyyX+uWNu97EK1pPS3HNvyzw4Mh3sGP+mYZ8kVfBmgUpzqxVQBeneMfObveeaWc+7Xrf3sgoI4eufq+P6W1b7MKgIn0Qo4nSveIt+MAW1W0zYEmqoPZJwF76p7cHLi2tZyCXzwXlHJEMDlqz68DLcPvHCv71etR/Yh3EVBCvuGej76j3sI9PAcUpGJ0oH8OKtinICDXUAQCet6xH71OOdX+qr77ul7O+cxXWYwi15S/TeUyGhdpi/YUACTddYu150XkY1W9PI/GmRt73XUvfx7MVTBQIwJ1LXjee9tOdZMHO8lHlVMvL1o/knHlfaRvVbZO1eEnzuzjvX4r5d0dJDNdAOra3XaCWBJkh/sLJ5q1YI/q0VUtRKMDgYONuwDw9YGxDMA5VMOtOaxHa9lEb/A3bcxcZumItt6RGZvfv9/m9r1orReetlZnfjAOgIM4/w+JVtNnABjm9Paav/e+YdKOwe63pcPrWp1Op483zlCEUcKPAXCyK93DRw8QxO/F1sW5VufK5xQAEJxEQoJbbrX2TTfZxBvusGU/8sPWsX6KxksKpNW29kQ7AYDznU4CBvFZibfHyFKHjHPIHPuXf2Vzv/8h6z/3DNAqs42bbeLWy23V2zfa8efmrXv1Zda6Yb21tkLMVprN7bVlEwds2QVXWXv991p/zR3WxXbQuXmb+9s7rf8f/8Baf/1XCzmne2ZTy6113fU29T/+rK1+21utjai/FYj6GzhxxxcO5MYvIM8DRYgjCrs23+la95lnrft7/9H6X/u6dZ94xPrTyAZ48nmALwUACIUDQAeRYjz7DMAXgA9sYeSiOpMAIOV5377BmWyIOKOCxtZNRMqNCgBGhptfN5gj6PDUU0+nyEOAZTfffGM6V+5cBQDxgMLZeYhsRLQn5gEQNaJhE8cFZQDCfelLX0lOJAA1bF0G2BV9UH6pAMAE+B85avfcc98wShMg3Y033pDmhAhH/WC+yCyN/lEXTjCyByMCEKBD9AHA8eCDDyeZgzxA3pBVuS5iEjRG5uGdO3daqzVh1157VdrWDQe9fM4yCmhyjlNAvlG2Ae+wD//0J+z9Ty/MbyH7r18JHiT8wK++z/7929aGkU/Qt6eAipL9l0Yl9fKBv/yobfwNnj+I7Qdb7G8++R5787IB0AKHjEknCIJBJ/BMQEZuQC8ACMtF1qmBrFt5mdwBQA7WFyO+Il2ioCH6BXDF4xbQL7f6UlfjL0FARjQyARKugwaaXZZSRoCD230xJmYHpkPEe/jNbbm6LYkOU5UDkpNq/6yBnsRcMWfYa74fOhE00NUx1EgN3NezDDF/RDaTRvgNfcPkKox4xFwxJvTPsRGYxG8m+wBAiOukDcrTKUYZBS4JEuo5gAT1yCPMi3OiQw9a4KWUZkGODPezTGOMNJxI9r0D6gEFdjAKLXRNMhJFHX0641qOjiwBG0YC8jqBocjB9A6/lvGgShWoofWieUf95OiTc+zVwa2ibc5p9AwfOsXucHvqY5b3QAL5oe1pmZzNFPWfoymBFF1rOfnScerYPB2j3yyvMuS3k3sAMOJPri9PF087rcfvnn8RjcijnIwqKKXbgQkMqr4m/RQg0rUTRQHqWD2o02TdeB2q8pybr8orn3mqG+pAwEheI1n1a5XPS45LQUB9rvnvXobZ16gAoF+HTefh1wJpVhcRqNu/yXulN/Vp9ExQPkaAoNJSZcCvc6/rvO5mef/3RLkB+JbuL8B1J+SqnaL0Bthe31oTnQT0AdIDjNc+gfElQA9xfyjf7g0i+xOImBoFKDKI7mulzL2I/jPr9edsotuz9lzPbK5rvfnj1sOW3mNHEb1ivYOHrDczbe3ekQGgmHaeoClgQ37MJx2eP2R9+23vGSboxcXFYm6K9bV27drVh8GDN68wuGHcAOzDbybtQDZRGG7jJAupq3vOA4ArV9rk+95nrSuutPbKlTbx2tts8pqrrT01ZYYwUpw1tHDuDAQKQBsij8DqFcuRDWbCunPzNv/0Mzb3F5+xuY99zPqPP2q2dbu1vvtNNvXGm+x4Z421Vq209gVHrLX6RWutPGK9FfM22XnEpiYnbHLjm21i2z+yTq9ts92ezX/py9b/8Ees/Wd/OgCeli239q232tS73mkr3vtjNnXRhdaanDDsS+90ukm4sPV3+bJlCZTEmCGc2FKI730cyP38Tus++ri1H33M5j/5X6z77W+fUQAQoNaOHd9JyRI0sg8LAnILwOPb334wvblHRBcAIpTlxwOAufPREGk2yOI7n7LoAkBDZJY+KO6//1vpXDoAjYjcyn0wFmzJRKZiRFdBASB6KwcAPvLI42mdDbIA35C2p+IDHiHiA84SIkhzH9TF+EEnjB/bRAH+6Ll7vi62nwL4wfZUAIboF3/rDHkAWQCnkPAEMowtwFdffVUC1KIPHypwoLiFDOUwZtAT27OxzRfbVt/85jee1ATGxmg4OKIrViw3JA9C1B6AMJwHiOhVtI02EHHrt8fqg3XPnr32pS99Ock9IgmxTRY0z40bPHz00SfS+ajQizffPADs6ChmGeJugAZ44GL78fPPv5DGC3D2DW94XeKRNxagJ5jpGmWR/OP2229L/MnND+0D4HzooYdt374DCfiDrAPM07POdGjgJRKuAKwGcAy5v/rqK9Icc/00nXMpt/QUqNvmW3d/OKIdn7Xv+8kH7DMLF4bZf/2QXTZgWwD01okzecJAfM4+/L5P2D8iqGhmAAx/9+0n9ALKDg38fXfZ+37kbvuI9PkL//x99ltvXZN0A3Q7yjICjFsuuVWTyT1gqDIZiOqXZPYtZCVin1gjjCBDPTpITAzCqC6NqEM7+hvfuR0Zep5RhEwqwjlyzTMzMCPUUQdz4FZSbiFWPUWQEePVzMNoE/W5FRl1CJJqBIPSuU4Kq8oSAESfiAAEHRkhRwfCA30YB+eKuWmCDzrdGBPPMSXACP2KuSr9GKWjIBH5yiy+uk1awWGMNRcFQ7mgo8yszRptiX7oTDAyE7xUAJBl6mh8rtzPgRO567nnpqdLFZhCRzOK4vPOLQFyRnQStFH5UKeyzsFUZ1/5HX331zj3CLCLykZ2ladLVVue1uMAgDk59ACVAi5ah+V434N1EZ89P/xvBZJUblDO6yZei/pR/em/c7yqu6iLoMt5nXKkz45o/rn2WU/l1rdVx3MFQVTGIgBOwSjoLv6jDiY4pXzywJAHATl2jQSM1hH5lgMC/RpQHeKBngj48ePgc5j+hOoNlcs6evt1m1v3Oj8FA0lTfz+iUZPng5eHKtnO6duojSo+e57XRYIqfb3eUbtDaRnxlLSr06/ah8q9Xw+pncGG2wFYtxDxhwg7/Gv1BxF8wPC6kyfyFww376aqLesD1Ft43k+0pgxRgciuim28/e689TuDs/o688etC5CvM28Txw9be66TwL/+fDcd79btzVur10kJYKfm520CZ1W3e2ls6CGNJUUCtoZRh8ACB+NZAAEZpYjpfO+P2ubNm9O63r17d7Kllgqvax08eLCPhmlsw8CDMcmtMjyUvunhg6PWxZvtc+VzcgRggpETuDbxi//YJt74BmutXGH9qUmbuPFGW4azDVuDbb5g69SyqQQEYhEBpDiKM44mJ23Z1JS1JyesOz9vnRd22dz/83HrfPzj1pueNrv+Rmvdept11qy29vSMtWdesHZ/j9nGjvXf8DqzDUetNTVnU2uutpUXv8e6/Qk71uvb/Bfvsv4ffMRafw4AsGftW15tUz/6blvx7nfZ1BWXpyw0kG0s+OPzcwk8AaK9euWqBDD1uoPzi7rdXkpgYgAAMZ4VK80+d6cd/73ftc7Xv4bA15NYdzoiAKnokegDIBDOJgMop1tvYAAiqQPAL5QHoAPwSwEVPOixHfehhx5NYBrOB0TUF8EUOlUAw9AX2gQohO2TALXYFvgJAAfbMnG/CgAEceCMEEACuI6ILGxhJeDEfgG+4Gw4yAaARSSF2Lhx4GyBF4jsQ+ZYgIBICuGBGcwPiUAefPCRRAuAn0xwkTM6wX8AqwC3sN5BC4Bq6J9RGH5tDh7Ils4LffTRxxKtMJZLL700gUYKuqqiRl/QMTijEjoGYBbaAuD0wAMP2u7dL6Z5AnTyACBoznK7du1JNEXkHOgIPkPnACzD/Pfu3W9XXHHZ8HwpnTt4inMSEVGHKDlEmwAsxnbXXIQcxg1wGaAwEstAH95ww3Wp3yiDaJ0uw1zA66effmbhrc62BOrlPuA7/gEIAf8B6Pqtwt44xTyfeebZBARjqzHmBnAWMofvui5wHxHeWFugHeTrmmuuTEDsuXQ+ax3dXz73G0T4nQTYXWZf/n9/xO4ICPD0H37QrvzI8YU7mv3XF97jtuqe2NJLh334pvjpO+3v/OxD9vlhExv+f/beA1qy6kjTjTTXlIHCFt57j/AeIbwRIOQAea9u9fRMz0zPTM967828eWbNGvekltQt25KQ1JIaSUiAhADhhPfeCG8LKEwV5a5J99YX+/x54+46mTfrUjKo67CKm3ly29ix99n7P39E2EU/PNdOWZBMl+JmOH1/3S7699+1994Z6tx/f1v83462jarVaaawAsHIJxAgMspYhwQUkjYeAvLDjz/7Jia6/mK1IVMZEdxX3rINdvTzp8AcArti+giiqS6ZtjLPoumy6hPIyHpHe0kjv3P0TX0X003+CHM5D6L7+SE75okBWNh4RgAmsuT0rFa/kSXPEeQhU9z4HCWdDg7R5FlMSuQgcFYmxLRLOhcPuDq8IwuBkuSPQT/y9ql8sQPzQ2w8rPJZgCzPSsYMeUtPyp6xg8j9TzVNlJ36mB/Q8+dWBGj4nJu9K70OrgLRxQaM4GF+eIzrTg6i5N/jvmWmQ2gst9fnsraU7avyNsY0Zfo16D2VOxOoUAagaEzysYpra9k49tLrMoBEgEA/Wef51mTexH5F3RGAzDo6EwBYJrt4L9aRf+6l93mZESzRmOVjnOtqzkSLDMAIBJatbWXssAgKaexzFlgcizh2g4CAsc9l8zCfQ9IztSW2Ka7nEaiMefK1p0xvyvQuyn8QEDD2vQwMK+tX2ZwapL29dL+XjkbZxP1a/CzwL75MkS5EOcdxyNenXC9yHS5bZ6POx9/L1ute97wdjqAl29rCatdxl5pVrVZAa26i6377RMMrgDg39XVAxCrEP4D5PzFunWYjsfkmJ6wzMWGdxgSbLus0CNjR8Ei9rfaYVZpt/wd9kLJbVZiDHatVOjZU6VjdqtayWgIXE0zpTZ0yLVY7pgDC6KNw4fs+2zdA75pibhHrqyxfvryjBZDNJX5pOGyy2dEGThFW16bzQQUaeUsyAKGBwsTClx8+F04/y2rnvt9qB73NOitW2Hh9yObMm2ujIyPOrINh4wyB0VEH2Bz4GCP6XcfBHFh32mDa0jds4vNftOZFF1l70QtW2XBD183KxIRZk8Na06P0Vj75KWuceqQ1t1xow7V5tuHG21oT4A5/d1dfY+2vfM2qV1xmlQUb2tDn/sLmnH+uDe+2iwONXM78azbcbJgFi+/z5811QBLmn4AazNRbzaazBQ0nlf/Xf7XJn19kraeeMGu00sQprrUNACITFiTAZ/z8YVKLvgDK5ewr0mHGWKthCraes8Tixe9EyYVRhT4TfRrgB1BEYBTAGcAMgB3gp/ytLVy4STcKD3MDP3vQcAFJAGRmugDL8GMHWLb55gsdeFTUWRZeQCnqBZgCjAXkTIFCFvpBY2Ji3FlyzD8AGto7nQlY8TmL+eaLLy52kAfzZ0C53KxUD0fmN3meeeY5ly3fAZYIGIHfN9aBXhcHINhl+BoEVGWdADwEvOOAmF8sdjLbo69E8wUEBLTjjQZAFbKHtUifjzxydbiChxHjkoC4Ja6zyEEgLixAmH0AmrD6YE/mbMmxsQlnGr744ouutqSjLWWgJX1Qm59++jkHyFasWG4jI6O23XZbu5zke2um8c9/Z5zpBxcgJnrY6wLwJHDIkiWvu1nuNttsu5pul+Xl0I5cn3vueVuxYqWvMzBPYRxKJ9Bx2gI7dWxslY8d5tDodR5heE37uC79n54E8s073+PhiQ1cfijS4SE/HCAdsbYExLBGAwRRhsxaE/ifzE9ZZ2LkXdJpjipqLGnkF486cyCC72onZYotpoMTv5MvRrqNG894IFb5rIe0kbbKj118QaP6eA6QlnSKTE957IUieJdv5MU0VPmJ9ZxAUPqgl7XIhjmsuiPQP6g2xg2+NuQCvuijnrtRrlF2+QGDemmHAnnEACKxnzLL5m/OYBE4qgOG2ijWpNig0ZxXrEPGIwKyOgzpOagDNN/1Ww5IaB8iIBSdE9tUjNTZyHrQMfljTJfPqzVpY75GaDyRezx0Sqb5fNCBNIK+OsDG8Y3zNn6Oh864LilNL/CwDIQqA2j61TuInHqVGfMOkmaQupRGMo5/41oXy8rHL/+tLF8ZWBnlPRMQUAaOqd6y8erV3hw8FrtYvkllBpnrUZkODiq7KI9+suunf2X6G4EprVn9AMCo62pHGSAUZRDXxVwGEbApA8DKxjRfN2YChbROR73MgUutB/HZVZZvpvlQpmPxWaDPembkf8vkketor3mQy1btn6nN/X7P53IcyzLwNzJg43papiO5rPO1sZ8so0zKQL9eeXuuAW6m27GKu1wrQnLI6gOYzU138f1XsaH2iP9te/ADALeWVZpNmDpWGRu3zviEdXjhunyxtSYnrXs2R1AAACAASURBVDE5YU0H/yadCVgnqoL770tEwzGKAxrpJDNkAnm0qhVrVtrWoWz2k1axemuo63ewy/IrBJG4i8kcuFpJwUfitdV5n/udBeitvPbaaw4AssnCwSCbSYABOUgGfGGw17bzQeqgXszN3ipXYgB2rDJ3ntW228EqBx5o1Y03tNqmm1pr332tvd8+NrzhAlfClavG/KABEDVcH7JlK1ZYs9F00AKgDcCNBaTVbnXpoMkUt2OtBx625le/Yc3vftepp6td6Mr6G1vjS5+31onvsBFMcxYsSGaQ1rHm1ddY56tfteo1V9vQu99vc/7qL23ogP0d2WYsxzDtLS6fyJZYiXNGRpJJcqvlABhAkh9e2By32ja+ZKm1/+W/NXvyKessed3aL79onYmxbllrGwBk4UH/MI3loEbbAIhgtvViqPXSJfoEQAhoBeuJi4MB5QGWIYcHHnjIwbh8MQYoAqRptZpu9gqgQlsASgBMZrroB/MK9iHMNfIBUFEPc+Dhh2HtLetGX9biD8gEEAi4hamuGF1iXcR6SQM4lXwM7uBgXq9DCe0B4AV0VH/jhkDm0WX9ou6XX17sgBisPB3w8wddWV7qAFRl/AAYAfLuvvveLsuD9gLw7rvvXj1FCnuO+hPrBZVuGwFfAFTRYRic+M4DTCi7GHMxHRmDfnrEgY+6AEkZp/jwpk7MkBnPNb1Y+zALR4fQn36mxOg95sKYHwN8A27k7M9e9SNvxhcQEP+YjJdM5pAd84A+YTK91VZbOSCqOb+mfVqX/vcjgWvvec6O+6sL16iyb/37k+2jp/SeU4MWlq+LAudY21gX0GPuxY2yPz+cNZzY8Dpc5GsTedFNHcTQcYEsWj+ph/IUiVYAnEBABZNQwA3mykwb7vQCZlm3/ZRJGxSBOAJevdbTCCTST5njam1R/wVk0iaAKdYo+sTvfBcTkO/5Zld+7ZCFzIZJw3d+A1zkkgntoGtEHHu1U8wq+ss+UOPMSy/KlamsAmNEuVCG2JXRP5v6rD7G9kk3okm1xpZ8YhDm4CG/iVmuZ6LAvlwH835KL/WspY9iAQmwFLin/sjcnLZLzkrTS88GnVt/rOnKDqa0ddD+xvx5nnhwj/tR5K05EOWSryVaT8QA1NoyU5vjYTWydcoOsapfOp6nyduX97Ff+rIx75U/TztoukH0KgIFcRy0HsR7eXm5rMvyxLnWqx85ECAdKwMI+C1fi8vkXKajtE8sJ/7qBZaYw9EHYJlctF7kMsnBlvx7zBdlVqarsd3xORD7GOUSwTe9PIkvUQQKCrBSOfG5rLkYn9ECiZQuH9s4RvkLPq2//eZU7EO/dLns4rqhtSLei+3tJfde8yJ/aRj7ofaSRsz0fiBgL53utX6W6UKvtWyQeV2mo/lY5uMu4E9gYAT/orsP3c91ItfdqCP95nTU8zVNBz7RgjFeqdiwVa3uBsGAJG3r1AD7Kg7Kwf4brY4mv35EamjD8BtzF2cd/PUtW26t5SutNTZm9epKZ+qJLejt88AhaS/baXccqwFYBACstYj4myTeFsOwGziYfClIq65uwBGAy27oVwDA9D1eG5/9cd/j/S4C9FaeffbZDhtqmEUshjByZhPwY7Z56dRb5UoAYMvsgIOs9r732fA573JfenX8/Y2MmMHwGxlxQA12E8w5D+VsyXwEJM3R6EKZ3Jym00oOKT30s9kE6cbGrHnJL2zyq1+39u23ZeIBbiYc6hbW/uLnrXrSCTYC82B42M2KWxOTZpdfbvat71jlmedt5BtfsbmHHGSVeXOtDbW1UrEVK1fZxPi4R/+F8cdknzd3riszIAobXQKXzHWwoZqC4VjHqjw8X3jR7eBbixdb87rrrfX5L1h7xXIHF9c2AEjH0+FuwtqE07aKs7pmw06KBxNAI1FwYUZRHr/ja476wjz18YMxxcGCNLEtidUwnWnYS5fTIRYQc8o3khZ37rO45vXSV5k6M78YG+SQ/N0BSE3VJkfoks9MB0AdagCip9fLYXS0lDmohyn1Nxr4TJEcZ57B2tDrAMlf6oZ5lsK3+7LvD9Z+AStYCKM5mLu4HE7gQRoffk/mxjEdpU8dXonEnYC0fgcZykvsksniQJL6qTqj2d7MEphKgS5o/GYyIxbLR37AZhrXvB06IFMfDEvGTiAN/UN/6/WkZ+j5Pzcmy5qM2z/ntJq/uQwAtcR+EzAVN57kywEiHSx0YNem0zdPASQUCMgcEdClyLu5T0Ad5pj/YgtGoDC2W/rP3OczeQHl+SxWImVoTWWdj4CU1sEoE62nAiEFXuq5oZdZ1AlTT8BaZK/xm4KJiN0m+Wlto3+UxQsUAYyqmz7QTvYVszHf12FAbDy1h3oEVtIfgbX91gqtnem5NdEN4BHzCxjQgSqubTqA6GCOzMmrQC2qu9eh1J8m4cEWx0p54qFD8k2uT6YH/4hsCOqVKXqZXvxzWSN6rQex/4MeXpVO4xKBh+6BKUQcj+nigVWfy3QiL6cX+NALSCoDYmJfZwKg+u0z8raVlTube4PqYi6v+D2OYdl45vfiWA6qCzMBXprL/cCwsvHN1wCtN3ruRP9/2i/OBAD261+ux2VyLJNnmVzLALEyOeXAWz8GYAQCJQu1UX8lmwjwaD7Gl/1qs9pUBgDmANggIE/ZWOt5G5+7sU16bvUDLHvpaT5H8nmarxM54BdB1QgWRnlEPZxpHYl7p7xtg66n/eZ9rpNRdhrzfF+mPVJcayMwKLn3q7eXLvS7Xya3snnhHgCrUPESTlGE8kgsPVh+Dti13Zy39voSa09MJD9+k2PWnsTUd8LqrYbVcJdmuGzruBlvAd4k3CaFDEmWxonr591tWnuKdUjOdiJUdU2SrQIMmdiAjvskxqD3bXqydMb0e9MhwPVPPa80QO9sMbeI9VWWLVvWiQE/NttsM9+szSbgx2zyvpUOnA4AwirYZ1+rnXSS1U4+wapv2y+ZmLSwAU/sBwfLihDPgCST2Iy3QYuJC5IQ5GoV4LA+zZ/NCOVUq9Zotax5z33W+sEPrfGNb1hncrIwtfXwvFZZsIHVPvABq33sI1bffTerOmOvaeMwCGEeXnypVS69zCp77WUL/u2/tOqmm/gEwNyXqL6AWM6gclCEsPHpLTvtAjzBbBlQZZSgIPV6cpBZHMw6UFyxfX/gIWtd+FNrfO3rCQCEHrvH7jbnvHNt/l//G6sAiGaKPOiGZF26/hJgnNxvY3jDwBiuKTj0pyxnPcTiA1UboEE243+Kspn+1o6lZMrH1p9if9f1ae1JID/w67vMIjk4AWqxl8gBv7hp63VIEuBDi/U5srrExBNjQ/7w5C9O+WJ7IlCTM87i5pI2RR99lKm6xZiN0YHVnyiTtCanyMCw+mTyKp99zD2YhuTlnpj2+qt+ITvAu8hkU33pZdi41xEBUH7nN1iA9ENmyP2YxWWHC5VDGez/1FYx7+ijXprkMohrqsY4MiP9BWjxEiYegiKzKgcCVRd9y4FAyVUH2RwAyA9Ssb354TUeLMt8IEWfgtJxAcXK+1bax76ZVUEHyFyeOkjGv2mfm/x+5sBJDmZoPkbdKKsrjqvqimM2EwuwrJ64PpUfMKectsd1I8oxzxfTDbLfKEvTK9+apB1krCMoEOdCHLf8cz6/8nEpW1965SnThVzOg45RLveysrUPij4ABfy/WQCw1/OtbA7ksu6nT2X9iCBTLxagAKoIDCptPmY5CNhrTsd25+Oi+au/cX2Pcy+u13HO637exrJ5H4GnCEjloGaZnHuBafF50qtvawoC5v0u628+p2cC+2b6vd+8j3mjrCKoGkFAvZQtW2fjy7F8jc/XjKgbZfO07Pde8z6/X7WhRIwCY6liQdFxQK+CDz8INqvGrLVqpVWWvuq++zoQiiD7dFoOziWUr40tr4uu7sa+jigWHgQTcUvf5NAPrMTv6zBegHhTUYmTBWWzwnk9Bf2gFO0dRRZ06NLzul1yF2CkLdud/9meAXpng7kpuC95K81msyMHzGUBP9jo4HtNm9boQJD0bzYvb+nfKhcAYGXDjax6yGFWPfpIsx22s8ouO9vQ1ltbfX1MLvHl107UUNBgN4cBdGt2I7/4hHMKO7+nwNCJKdhxH4Ew8caaDWsuftXaV1xpE//u31vnjTccYLN5c62y7XZWO/RwG/r4Rxxwq8IiLA4GgHug25Urr7LanXfb0HvOsQWHHmQtTLNaCQCEYZgYSBMORsoBNq1ylh10VpypDw87CCjmA/3wCc10ee4Fa93/gLVuvs06N91szfvudhrtOgDwraLJ69q5TgLrJLBOArOTgDaNPBsESrGp4OJ5Hn37aWOeHwzKDoMC3dJzc4rFSxkCh9iE8uwSmxewi39izIkNp8AZAsoE4MUeRyAoMbTHHGDjvl6IkZ66Zfba67Aqmcgnn3zZybSX8tkrkV9toS65WqEegYB8jma2ccMuP4nIQIxLsZ+1N0MG8ge4psAUeZEDYCJ5FcQjRvTNwR9t5uPBOrIJKFPgYd4evseDnDbGvgmv1/2f8kST4sjO7DUm8QCiNLGNKjseJnToVZukbwIwGU90vBfIPbsZ9cebKz8s6jAofS87eKs3cVzycvL5L7BQ+hYZsFo7cgZSBCzK2Cllh+SZgKT4ezykxvHOD+tl+tdPJ/PRzsuL9ZZpxpqm76dd+aG91/c4l8rW0DieZXIvAwdm0voyOefgSfyey7xsLAXw6CVTNAOOL57KdK3smdULTJG8ysCoKEv93k8negFG3C9j3uVgX84KjOCa5KH6y5hdWhPL+hKfofkzvowF12+uxN96AYCSndqZf48swPy5kst9Jv3L56HaFFl/kVSg8Yjpcv2MMor157peNof6zbtB+tIrTT6uGu+cDRpN5yNAmJsGx7musvO5KNnm63EvecWxyGXo3zsAem1rE6mXYB2NSas2G1ZpTprB6uff5LhZY1XX5FZsOwfkvIIpCWFGPAXEFXy/zDbXwTsCfxSmwinKLxhkxXFET95JQUdalQQUJgCwAPuYv6FM8JiEYk7nTm161ocdAMRadm1gbuw7hfU5A7BfwA+9CVbQDjaZgwYLGSTvWysISD2x7845x6rnnGM2b461XnzZqvvubUNbb2XDhQkdAzlBZCk32Swi6Rb0z+6EcFPgRCl1HyaNppvjEgACBmCj3bHmTTfb5Ic/ap3Fi81ak1bZehurnniyDX3uz62+0w5WIUJvu+PA3mQD876GdWD2Af4986zNf/fZNrxwoTnGXfj1AwAcqtds+fJk8uSmSB2AQEwyE0pNO4YJTlKYB8M2A60cnTPHmo2Gte6+19qvvOrRhGv33Gfj3/yatRe/sg4AfDOr8Lq86yTwJygB1ruxVWO+PvFyBMYx/inLDjF/gt3/k+qSwBk9w3Qolu82QKncBx1ptXFkzPXCSeMfDxD5BlebTLEzZIoi/57UL199kQmoF1xsmqgnZ8vlh1kdggQCsm9RedoMU5eivuab2XyzTvsA0AQCIhOx2Oi/TJrVPpn90i4xEfks8DBueGkjz3n88YllGPsOyEi5XJgJy0x1UEWk7fIpKABOm28BgnGTHjf78QAtQCey+nL2oNokgJDvEciJZcjsWAAvMoh+GiPTrNfaorGUObPMiQU25TpJewTcChhmrBjPskP5oDL+Y06XHwbzA3UvgCAe6OLBPwIpmndxvqi85NN3aq6yL2WsJec4DyNoEg+rOQiYgzNlh8heB9F+aeNvcSx76US/Z12v39Y0z2yep2XglfpTBtiVgRKMX6y7F6DV636+FpfNjZlAo7Lf47iWgS56lohZXGYCHNtWpku97sW+xvlTJlvNj5nGL9et2Kf4uYyd1gsAzMEWtVtzMq4FsR/xfj5elKm1OAcn83mTP0ejDCJzMF+X8zVKa0De7rzN/XS715qc65b6p79R3qW/ce4P/zjwpzL1N9W8urFcIgqF/xVNTC650k9TATi7nwUoeRCMiFgF/3PTFq0pU1cHssjWAVZoe5BS/ib5tpxo5FhFs+nEpnar4+SmVpP76fdGJ+3zfYwKP3lYRnq/U08TA45YCo6wJfdPuS6mxPyW3DQl01sF+i0gu25j21aZXGXtiXFrrlxlzZUrnZAEAFi1jtUw66103BTX6vK4V5jjuilu4usl4K5oX5U2F2PTlVciQaV2p/Q1D/7bsTa+AYuiZSAM2EcvfZ0okL7kSTDJPKlBUZ/fInUCAOO14WnnrlXMjfWAvZ1bpCxevLjTK+AHm0k2pLNxPjhoXuyR3ypX1wfgiSdb/VOfspGTT/CJMIbvPcCwWt1GRzCbhQmYJhHDm974p8i7fqgpItQAxDFpAOXcv5tHnl3f0zeHhmwCdt15H0wAYHPCKlttY/XT32n1/+1vrDp/nvsfRGmYgJQJ6GhLllr19rts5JVXbMHHPmid9dazZgEQ8vvERMPmzZ3jk1imwPj7Y1PbKJyfr7/eeu4PDOBvBZMJRkThDNwDxDSbNjR3rhGxuPPlr9n4Bd+y9quvrgMA3yqKvK6d6yTwe5AA6wYb6/vve8CjRfOZYFJHH3Nk38Anv4emratiDSXgm5PMp1rauKYNDvsEQCk2xABP8l3K72Kt+XMk+JCbtg/t4y4iAjfyKSf/ntp08/yKbDoxCOUzj3qJ2q1DiQ5v+eGCfDzjFHRKfvaoj88KYlF2YNPBhDqQhwKdCfSkDEU3Jj+/w7bLTXY5lCovoCP/4mFJACcgI5s5+i6/uJK12g9bTebEfmgoGUfdo44IgsoHI/miiXKUHX3V+EgfyCeLkTK3C0qf54tjIzBRrD/6Jb+KpBNIKdlJ39RHtUU6Fg/rlLl06dLuWDA+9FtAoPJGIFnjjw7lfltzma7h1Bo4+aD15Lqdj7v0tEyHI4gbmR0CaTXfoj8xgbwx6I2AIerSYV5lc09zQrqFvnNfoDc6K6A/jmn+me86+Kt8vkdQuUwHcgAl6kt+GO0HVOT58jHqBezkwELer7J8ZXkGVp4sYZwP+hz/5vfK6ollxN/L8va7V5ZX93rJr4yRmafNx1jfte5EFmBcZ3LmWJxPmjtRp3JZKk0uz5g3T9NrHOPzqUwPI+gU+xuBKeaq/uWA1TRwqmhEvj7Htsbfos7GZ4jmRNkc6zfP8jU79rds75G3U+OW/83lrnb30t+yseilSzngGsfDX5hVisi0RRRa3y854FXYqxYkIKLRTl0JhXNAya8ClQOcag8nn/yJXua/toGgAKAsgVbJzxwwU/HFUwEcYtKqoBMKkzGeACk3dxWwht+6dDdl6Zi1wDgA+9rpX6tiLScfgT+0rTmZwMGx6nIPbIrLsE6Lfx3/m5hvBQgIay6Fvu1ClD6+KVDvVI/pQ3XE3akp8i5yqkFpajWd7dfCxHeyYSPLlnjUXohUbQJAEluhiLWQJF0AriVRdj2dwMRC4gRyjVfSv8JHX/HDavNxWo5izMK9XmtZr7mv+1ue9ZGBAvQOirnx7FVw38qKFStci7jBIrjlllv6gLOZZ0AJCAJSyAN6kGAha5qXzetb5XIAEGXZbHOrnnyyVf76r2zONttYp4oPnoSYO5KMHz/QZ95oDqcAEvwAAOiUcwC/8Qlbf/31bBz79FbTqrW6B4ggKAIRfasjozZ2/Q3W/NCHrbP4ZfdrWT30cBv+6IdtzgfOtbFGw9NTX7PVtkaBzNvzL1j12utt5NXXbMG/+yvrrDe/CwAKgHQTrWrFVq1MEZ8B9wi8wNjB/iP4R5rEZmPjY26uPGd0jqP2mBm3xias88STZldcYY2vfM1arwBQNtcBgG8VRV7XznUS+D1IAIDi11deZXfcfpfV6jXbb7997di3H+2Rnmf7MPw9NHtdFT0kEDfM8WCijTigjL8g8ufJ3C4oxe8C5ADG2KArEEbuSy0vVwCTb3eLF2diwQmU6jLXPZDNlEkweWgPdXKpXZEt5lvjwgxVddNW7YfkA5C6KUesO8riXjyIqo2Sh3zgIRfK5hAGgKgAHQL66I+AQYFQ9E1mzJJl3HCSR22kTaQRACNTYNrLnk1gnIY1P0zlMo8ApNiJcRziAUsHozImhBicOoBRbn6vjCEmpqEYiFF/NI7Ii/VFuqSIz7GdftgqAM94iCcPe9o8r9JKTnynzWJzCkTOzcnzfL/LBSQHG8pAj171x3ZKRwWeTTE7ipfUsDYKn42K9hzB3Kj3OStQ4B9ti2xd6YrMfPU7IDiHF5l1i9Eq3YgH+Dg28bNAP7EAIxsoyiPqQRn4kd/rl2b1A+J0yfd7xsXf4vwrm6Nl5bzZ52euR3HtimttP5Ck7LeycnuVN1P+meTL72VyjPcjIJOve/ElA3qar0+UE8HAfJ3MdVH9kb7mwFOv+730M7+/GuCQscviWqx+5wxsrdORjZ2XG9vZi/mXz8l8b1A2j3LdVpqycczHNR87lVXG+itjMMY+Darfuf5FOUW9Knv2dV9mVWtO/nJ8SybbDnQlwM0RA/Y1RH/1NM5Dc8gqYVIJiPIk6GNtogvYFTzCLngH6JcCdmJy6rkc2IIFp7QdADBhfZWqtevzC6d0nPcxo520CkE+V8GkW2VN/k6M2/jYchuaN2oj669ntTlzrNFu24pVY9aGoTcyap2Rulst1pcRpCyRksAKmq3EdmsAGsIipD0eDCFJ19mCrgB0ueJxEhQo1cNteJDUjlUK92aNlSutuXKFtQli2iRwR8fqzIMqdo6JdZiIdRWrIVORJIu9I+XnHLsp3ZoC7bo+/LrMxe5s9w+qg8Ag3c4USaZDh6nMN7Ne7/2xv+oboBfdni1eV1m+fHnn9xXwIzofVKCRLbbYYvpT84/426LR9a1y8MFWO/BtVjv4IKsed6zN2WjDIvhC2myK2kr/fCNUxc676qAfpro1QohXqwV1tm2rxsYS8FZEmh1btcrW23ADqy5dZpO/vMya//m/mG2wvtnW21j9hBNs+PRTrLrttp6PCLaU3WwnCq5vtp56xqoXXewmwHP++/9ro1ts5u8WvP7Cjx++/QAex4rouryNgAXoG2+nh9bS5Gwnp98EK/HDBQc52ITLllvzrnusfcml1vjVZdZ57lkqsPoee6wLAvJHrL/rmrZOAr8PCbDuvfrqq3bfvQ/YHXfc6W+vdtppR9tl151t6623Whes5vcxCGu5jnzDn4NoVMeBCmCFvwAygFIRXJMZrPyq8WyRaadMVfONftnGSW2JhzZALwEc0T+gQBxFDwe8iUE2dBjQoUH1KaAHbaZtMklMTP9aF2gkfQQVdGjkvhhk7K/EIFOEXgFVgEu0je8yn1ZegYCUI+ZhNFeNgUsELFIObaRM6hU4GCOW5wdZjWUEXABlogsXgV79mDcal8jIigcvyU46oT1SfoDSmOSHWMqiDC5ATX6nndSn4Bx538iDzOLFPWSH7JUvsv8kB40RckCe7IFgAP6+AcBcv7pHkYzNGQ+2SpODSwLKZJYvQJb0OrTmrBbdj0BfPm/y/BGMiMBjfj+6D8h9WqqOCC5EwDj2Tf2KuicWYARmcrlIn/PD/Uzf/RBYwloe9KCXgy5ly3W/sgatp9djIAfqcvAq6tggZZTp3kxg4Ex5Bn2E9ZJlBKHiZ9WbMwAjeFwG5uVrSy6jfoBf1GXSRT0uA0L79T2OfQSipJNxHgvoyxmAue86ySf2KQcse33vp7tlY5PPrXwu5W3Jv0e9ic8cyVV/I3hZ9jIh39PMpG+xHVHuWi/j88rTwo6vAQCmuLEAgelvYRLatWktYk90I8wW8FNbUBLMuQRbEUzCmXNd698ireiCBQDY9uCdCVQEQPPotu2mdWDN8RJ2El95DetgecjnyXFrT4yZTeAnj8i449YheGmr4VaKnWbdavUhq/His1azCQDAVsOJSvXRUQIH2GSjZZOVERuZM9cqfG+1bbzRtBqxBOpDBQ7RdGCwg9ltAa45UCdQDeagA5GYERPEYyyx/Rqp3a2J1K5qs1VE7U15m8Uj3lmG7ltPJr7QDRPDUaDdFEA3Bc5NB+3SOLledv+X6omXIgJHALDbj1yZ8szdFs2kdWY7n/cZP0+92YAfZcF9K4sWLeqwsZGpCBXNJuAHG83Z5N10001nlsAfSYpF621i1T//rNXPOM2GdtnJ6u4MWj4PCoposSkAbOu+7TZM4VIUPMA1B+1aODOfLEwVksPrufPm2mSrafXxSbPbbrfmTy6yzk23WO3891uFaL977WGV7bf3CYRSo+Qe9LpAt90H4EsvW/Wyy612xz1WP+MUmwtguOEGyZ7ffarAGCRi4Eqn6fpmtlrBlWBhg16g57Vk2jM8lCIBM6mSbb+5rX3r2ees9cCD1nz4EWveeIN17rvf6gs3tTnnnfd7iwKsTbmYD38karKuGesk8M9aAqwbL730sj1w/4N+QN9p551sm222dsbzuuutKQGBL/LLFYMz6IDPJluBNNgUR9928QCkdDLjJa2CXujAkh8KyqQWN/oCA8Xi4HklH2/kFRsvsr4U6ENMOx0Y0rMuma+LXcieiPQ6JIrNFxmMZYdymeQqAIhMegVKif1E3TJ/VJnUpajGMquVqS99Ig9tl7mvfBSqv2I/ChwUa1GyzYGleOiNLEDGpwyglZw0NvGASHsF1ungJD3RuAkQzP1CSlci4KTDle7JPFn+/MgTA9BERliZya7AavoW5UbbpEMKLgNQyDjRBpkAq89vFogZZDWIAFqv9L1AhHyOSH81VhHsiyBBHNM4DhEoz8GHeBCOh2WZElOm/A/xu+YksqU9yFbAbjyw523JZR9BAIF+0Xy5rCzNgfxQ3w80ysGMsrEfRB/KQJHVzot9XCIMsjbOpFdlAGCc/1Hmg+hcrn9l+pjXqXkey19TMKzXPMxBsjiuyhMBwDJAPMqjrH+9+pPni0BTBKXK8s80bvnY5/rK72WAVPQDSJ4YAEmAYV52bHdc2/PPeZtjvwYFAGPdgwCAUXe0H9/gOgAAIABJREFUxsV1IK57+qw8sf1lOthvDHqtD2UsQNLWKrVkNSgT4GrFak4KSr7gZH4LqDYFUxUMs+J3gVr83rBaMqctgL1k7svhveV++vDL7+a3jYZHuW03G9bBNVhzAj8e1mmkgBgAah2CZOA7r9lI6fzfZAo46sw7GQLDBsKNGShbwgqaPCcBFoeG3Hqx3YHt3bLxoTlWHx2xTrXmjEBQj9pIAghhDXKvw/5qOFkUUlcFsI/4AxCUIDERpZfPEKbaDQcE2+2mtRW91wHNwode4U/PkIsr0VQgjjSOU8BdMgOettp0vzhLM/w05bEwlVEUPS1R16Q5A/d6goBlipUxDKe8Ok4l3vrMD3aDdvAycm3ide4DkAcvCwQbHa7ZBPyYbV6Zwwyy8P2h07w4f0Or/tlnrXr2mTa0+642PHeu++1zNi/sv665SdqcJ61JSpdAu5QO8+Dkby+Ba5jvcm20YIGNPf+8NQiyceml1rnueqvMW9/q3/sHq263LSu7l0v6OSMjfjhpNFuulEN1fKY0rEk0xjvvtvplV5o98ogNffYTNrz3XlbfYgurLFjfF4c3YPBhsluFyTBkQ8NDPk3GJyad9TdUT+bIXOpH+g7YWfEJz+uM5mTDxl9ebK1/uMDaF/7QarWKzTnv/N8ZAMhhaPmy5bYMRkWj6X8xsU4bdQ4pwzZn7qjNnTuvALETiOlBCHjLwcJYKFEOyJMOFiYb0Hiok86lzeqENRqTXZp1Cahv1YLVgkn1IJvBfjpNm5KvxvGe7SJ/YnxMeDq1iTHVoXVtzBvaAojNAoSsYavIT8/KFSmgzNRSac5ynTN3rkeSRvZjY+MOQCtNmezydvKAYEzxR5nWJEznx7vzpV8ZPHDd/H54qK+/OR2iOYRMfwQwp+o2b/68LjNiJjkmxg46ksB+PTQA2BkL/jG/lq9YkQ7HzuuvOOsWeWIm+2YvrUMc/mkHcmN9X022sGDGJ7wtq1auTEE6PAqVORuYsSUi+fz1Vvd5VdZG5Ihu8GIBPVy1cpWtXLXKNthggbdB83RkdNTm47+0zwFH5qLp4D3eDaakep2pPFS30dGRbrRTnl/0lz7J7Cz1JjGAhodH3M3Bumt2EkCvWH/RcS6tLTkIxNgBdimwGLonH2sRCKI89IQyGS+BTGIE6sBS1lo9Z/WbDhzSG/lzQidlRipmHPUJHPT52Ol0/aH4fC3MdLSeCUgiP+m5BC74S7u5c7vgmNoRdVtrOLpMu+SzTi+tBILwVzIQ8ERdAktlfiz2IvcjiKKy+V3gG2MFIzOaHkdGZj52arcOTJTJuijQVyy5XgdXja/6EQFVsekiAMU9+hp9FKpfPnMLxp+YoypPIJReWiMb/onNp7EWgCsmatQljbuAV8ZWskF/5XOQtvl6tmqVj4UA3O76PgNQM7vZtrqvxn7zII6H0kUAVC+ipbf0U/NLfjM1Pnp+aJwieCegQHNEgKFAe7UjHsTjXNS8E4gtuTJO3GOtcHc5Yd8Z9UHjHmWR66zSRDZXBF3yvLMFAHs9v/o913JQSutNvo4NWsZsdUtzK9arMSv7rVc9vdaBMn3sVW6etlfeNe1rGVgbwRutLQL+9Ff6E3V5prbncsjngWTb62++Ls3U1156FPtXxubVnI/zvwy0j3Mq71sE02N/+vWhrL3S/VzXYx/iGpuDgvn4xDkenxN6lsXneZmu99O7/LleBgLmrGlPg/9/R6Sq1ub8DAgII7BWdbiKSLFVMANMZoc4gxfAXmEyTIhZQDjOCd4P9/cPk488LbN206rtplmzYdYA1ONfAvIqPK8w5YU1Nw67D2Yf4FoC1Ny/l0C0wh8frsyK0BxTjLkiKEYb/l6l6hbJHBMwN3aWnFsFdswtfdkbcR4FIGy3rQm8WatbZWjYJlotmwSQtIrVR0atPTrX2p2WtZqw+5ruy6/TbDto6RF9C1+F1TbgafqXTJcBEIOPxIINOdSuu7qkM2Gyl0ZO3SAjxS/Oviy5psyCC7DPfTRGkDZlUgAQFSGmYPo+ZUKcQNuZZnI4cXadH8bQLin/Lu/9RDdoh6wQ1hZeVxkbG+ugvHpzP5uAH28mb3TePLO4/rAp8AFIFGA74wyrfOiDNufQgzwyLqa4AA7OASwOSqvGxh3l5/eRAgThHgdtFGW4ODxgfstBudFq2sajo7b0v/4Pa/zge9Z+4kmrVIesuukWVrniUmtuvtBt3fHRx+QCyGNR0wZteGTE6vgQbDatc8/9NvRPP7bOBRf4hK0df6INf+rjNnTGqW7bTxsViZAN2ujwsKPzMBI5qBOlUw89TI1hD9KHyCDAFJjD+esvvmgjn/vXZrfeaNWtNv+dAYBs6J568mm79dbb7LZbb7fXX1/SBREAJdnAwybFzHDf/faxHXfcscs4uvee+2zRokW2ciUgTwFyMF4F00MPic0339x22HF7W7hw0+4bMsnh9ddftycef9Kee+75rsmXHmLaPPOdA9hmmy20XXfbpcuknS0QSJ9ffnmxPfH4E7bDjjt4/wDD8otD3lNPPWO/feS3XZ9UW2yxue240w7Wz8ReUZpSdNYUbanXhZ49//wLdsvNt7pc99t/X1u4cKG99trrdtedd/v6IVmJ/bP33nu5LF96+WV75JFHbfmyZcUSnXwi5A/1vG76v+mmm9iOO+1oW221pdf/5BNP+tinB7rKmApGoDbMmTPXFi7cxE1ON95k427/8j7S7iefeMoeeeS308aVPmy00YZ2yKEH+zjyfaaLQBeM1auvvlaAUIkVTH5MYNEJwOi77rrb+yAGDPPt4EMO7suQE5BQxaeIRxAvHysBBtSx+OVXvP/0IaZ30HNs3J5++hm7/bY77OGHH7FXXnm1C5yxni3cbKHtuecedvAhB9kOO2w/7ZCey4HyVixfYbfddrvdecdd9vTTz9rKVSu7D0t8mm651ZbOAtx+++3t4EMOLAVltTEDSHz22edcTo/99nFbvPiVBG4XfWbt2njjjWybbbe2nXfeyfZ/237uV/Dll162xx9/0pnocUMHiLv11lvbPvvsNdMQrvu9jwRkCkmSGJAh3yArAIZAFNJqreQv+qI100HbAsBhPrDBkR+/CAyVNSseAuIaTFox2AT4RX9y0iWBH4A7MvOVvzMdIgQ+6QWS1hcdFOlbBC5oU37g4Z6YfjLJFdAh0FImzJSrlytaH31+FQBiBLkkS8kbGagt5KVsxkzgoYKFCFSJzz/VpTmoPgiklTzEmlQ/877qICS5x4O2xpA8Mv+WHOKhTIc1peGv1jXGVYd1+oP842/sXwWASq+iPOP4MO7IXUCu8ikAi8zYZabqeyV/gZGCyeR6vzYXjzhGsdz8QB6foZKh2LDy66exk9/NCASQPx7qBciLSaex0vyJpoNx/kU9UP3IDZnF8ZZ1kUzs0S8uwNwYzVp7sqhnAjJ7yTnmEQCoPJJBnjdnP5Ud7tW3KOuy52+//VM+T+J62Ks/s903zqSHuQ5pTctBFd3vJ2/9VlZmnm9tpZmpf/H3fMzimiqQPIJ/0pcyWeRyyuUT8+Qgk773+lsmx7J+5jqR62bU3zIQUOtzZPuSJ4L7+ZoS2xbbH+WRj23Z2ljW9n73Bpl3ZfKMAGAOBubp4xjGPvRac9WmfN2IAGAcg1pdkWwJBgLsV0u+7orzjxNqkD9EIk40BdhV8G/cb17Tn3kNB8lqK1+xzmRi8XGWb3Oeh53O/ngCpl/D2XNtwDz4BPzj7FK4IqtgVluAjiB5bacSuuO99K9aA3e0jvsTJDhGOmdU65MpBgC4g4NzMBlrjkOke8mHX9t98WHB27FGh98I+FG1FgxBBwoBMmlm4a8w/TF8EzqFJEULSZaNlIPFM0FAAE4BAYvgqgkgTFaQLssQQ6Urf4/+Gwx+C/+Dq5+c2l2T4WlzLrDzurhhwdzs4ghiHjromIGLhd/G1IaCENZn8SJdmQ7uef5nuy+pcae0NvG6SrPZ7OBAkAdyWcAP7r/00kv+G1cMFsL3N5uXg9tb5Vo0NNfqBxxolZ12ts5mC8222dqqxx9r1S22sDpMAGi8bPaZjDAGhoed3eOMP6LTFGa7MIuIAMzERIH5jYkxp16zZZddYRP/839Z+9ZbrLLpJjb0rvfa/P/9P9jY6IjVmAj1mi1Z+obNnzevYACm6ITz5871Q0KTBeS3j1v1xz+11pe+5G8cakcdbUOf/qQNn3OmVQtfSUwo36hNTtroyIir59jERAItR6YAj/hmxSd2q+nMv9bLi61z1z3WuegSqy1fbq0H77HqBuuvdQBQC/Zlv7zc7rzzLu/jjjvsYEcefaQDJuoHzMDFLy+2+x94yLbYYjN72wH726677uKqBcDxwAMP2SMP/9aef/55v7fP3ns7KAFDbcmSJQ7uoctc2267jR12+KF2wIFv60azfOONZfb4Y4/btddcZ88994IfqgCn9thzd9tkk40NgPCllxbbK6+8YsveWOb5KAPwBeBjEAApnwdLlix1sPOKy6+0Aw86wI57x7HuByAva/nyFQ7m3HXnXXb//Q+64/sNN9zADj3kYDvrXWf2nF6LXnjRfbQteX2JHXrYwbbTzjs7mF12PfP0M3bbbXfYAw88aEcddYSDrMzdpUuW2u233+ngz2uvvuYAN0DlEUccavvvv59tsukmDuAAwj74wIMO7MBg3WbrrW3X3Xa1BbBSizdcsV7G9YUXXvDFf/fdd3U5AoY+/NAjCRh67HE3pd95l51su+228UMZADbAGmDvsjeW++GO/gAWMRa777G7r2PycUl9jOPTTz1td9xxl916y22+DtbrQw6eHnbYIQ50DgoAAqI98vAjDoI9/Mhv/Rmx7Xbb2B577G777ruPlwkAiAxvueU2BzNhBsOS+8QnP+Z6V2bOzhwEXPz+937goBy6DSBadtFn0l74Tz/2eXzoYYfYQQcf2H0Q0l/mwdVXX2tPP/WMs+KQ4V577el6CrD/1JNPuR49+8yzPjaAzyec8A7bbvttu4EdVDfyevDBh+zSi3/h9W63/XZe1o477uDsQeoj4uaS15fak08+ZS88/4L9h//4135wz6+VK1fZfffd76DkE7wAqVRst912tf3228e2hQEdLtaBxx97wu6882479NCD7KCDD3LA46EHH3b9oC7WNwBQ8u+6226uR+uu2UkAHVR0XHRCwTE4tOeMaQeYx8cd9CKtgljI7FUHda1jAsFIL/asAgWI0RY33PSg7IAR7/GZ8RcIIbNOyommxwJy5NuNfLSnzGxUQUciO4r0Mt2NUYhjW5CH2HTUJyCGfvCb2iggRrKNchUIRd3kR6aqg3sxarBY7PxOvTzXKBtZCrySFsS1twyk0CE5AqE5OES+eHAWwyQelgSsikUquUWQSgdRtYlypAeSrWRJPvojdqlMpZGLXlTqHuniGq52KWoeegkAxX2BieSlbMDDKF/KIe3vGgBEBmsCAEkujLfAavLL5FasOx1UpXvki4Ad95VPoHivl4OxfdJjsS6lDxHQ17ON3+T7kjIYH+Sc9zfqmcYmAnn5GqDv0tmou1pzlEbyHRQALAOSZlpJy+aT5BvzKl08/K3J2M/Ujvz3HKzRehplE9eHXuWXldMvX7/0g9QX2zEIWEP6/LkRZR31Q/qaA4Blsivbr+Z9U5oo0zIdzMsqK1ttKNOJHCSL4NMUyJT8u5f9i4C+1t+o6/36H/scXyKUjeWazIXYp9j3snaVyZm25MDftHNscd4oyzuTrveTt+TbHYNqxRp1gD0YfzWrV2pWN4CsqtXdkg68LTHFKuMdawHsja+y1hhBLlZYZ9Vya0+ssM44bL5xZ/fh+869+gHOORvOV5QEmjkLL4FQNUfViqi1CWFLBsUAgx6JGMAvBRUBkYONCH5V83IL12IV2HzEFiZn1cusWdIjejXRaRasxcK/nvvtSwBg4V3P6206aJfKarUIJNq2RrWegELudeAXAkZ6HOPiX+GDD0wFs2HvSxFklZgF3t6CdkgbCRNcIHvJLFpzP41oGmuAPhFdpth6vk6s5uEv5Uv4YdE/p2jK9Fi/A5L21JquCXIeVXhN1uzt3nl+N0Av+d4s5haxvspLL73UcXOvefN8EwmbiEMy3xW0A2YUD/bZBAuZKe9bCgAcnmu1d55ptVNPscpee5rNGTXbbDPrDA9ZvVZ3szRQ6uUrVvrkS6a0SeF88feogRVn//Ebyt4Fc9xfQMUmXl5sE9ffaM1bb3Nkv/qOd9jcE4+zRr3eVVLK33DB+gajEDAFEGve3Dm2dOkyqw4Pmb30sjV/c73ZTy+y6mabW+3oo6x+5OFW33F7j6YT39JPTkzYvMJEcMXKVd7WeXPmJLpxm5Dfza7pLOCj05Wh8nK4g4n17PNWv/paa1zyM6vUq2sdAMSk8J6777Urr/i1LX7lFdt1l53tpJNPdNBCzrh98zkxaStWprT0b/sdtnMQggudBvS48YabHajiete7z7Z9993bN/OYDTKpHnv0cQcZAZHIf9xxx9re+5Bmvm+SARgv/9WVDnixgd1t913tpJNPcDBrYnLSzYReXPSi3XffA3bfvfc7CAeABHgFCLSmF3359ZVX2z333Otg40c++iHbc689uqCkyktsl1UObv7kwovsmWee9XGk3o99/MM92VtX/foau/GGm3zeH37EYXbyKSd2I1Tmbb3hhpscjNx8883s6KOPtE0XwkYccZPXRS+8YD/58c8clOMQv8suO9sHP3Sesw9H54z6OvLM08/aDTfcaDffdKunOeSQg+2EE9/hAGHZZo558vxzL/iYArACKnEoA7S86qpr7OqrrvED2juOP84OPPBtXg4mxoCA9AdAFrCRNr3w/CLbbPPNbO+993QglfYJjNDhDv34zre/awC9rH2AnKeefoqPYb6J7DWOtA+Q8pqrr7NfXXa5j8ERRxxmRxx1uO26yy5uTkx91HH9b26wm266xUFO6vvoRz/kulbmJw+WJaDij350oe2+2252wknHe1/EnontYY2+4fqbnC27+x67uf7BZKQt6Oc999xnN990iwPemOIiP4DyTRdu4nOBsaB9L774ooO2tJGXBHvutafLBMBbppCkBZC97rrr7Y7b7/R5cvY5ZzlICagpn2kJDBq3hx962OfO5z73WdeLuFFEJ269+Ta7/Y477blnn3M9POqYI71tRKan7Lh553kEc/Pmm2/xeb7vfvs6mPncs8/bTTfd7GOArA855CB7+3HHOjC5zgfhmq5AU5snMXaQqTa4AnGiyapqYE0WAKNDfgxEEVuijbiAQPJRH/dlahwZSIMcjnMwgPVbjLD8oEt5CxYkfRXQJtBIz++cVSBAjDIpj7zIQQynfE0jPfNPMotzSKCNGJD8VXkCmsin9tMWAXnaP4gFSHvlbkD7Dp5//E5a+bArAx3imAhwSZvgYv9SHKwEgOrQl+fL2RC+wS4OoBoHAb0R2NHBjbQClgUmU4bMheW/Ku6t6B/PZPouJhljybMg+laMbRUDkHLkJkFyVmAW7tNmuVQoA1FnN6sGzyVdinofD68ys+Uv8kJ+MqWXrKQnAj1yn2d+wKpUPJ9AQ4EDZS0lLXogAFefKV9AAvk1jqpf46/gLWLECqDMQYV+wEr8LeqzgJYyUCcCiIOCJxF4yD/3G8VeoEc+X3qVoXk3uKYMljKXKbki8FT2e1nJ+Ro303fVE//m5eZl9Frry/aMZeWWgUZKFwFArT0RPMqfUXG/0quv8dkS52iUcbxfJveyvml+5vLKdVjrteagvvcCAPO1OoJYyls2RvkzdCYAsJfO5+Mb+xPr7zfvyuSZP6+1Jsw0JoPNoJRKbYp/p8uT514BTLnpbwqwWQe4GltlzWVv2MSypdZYvszqE8v9bI55Lua9FdZR3AS5j7wiKAZru0cJTgBd1+EdprncC2y3dnWigOEKj3SeIX1OAFkBsHlZQHwJOvTbhduyBLAlkK1awc9fAhx9jLiNjz7aw4sz61gDH4R89mCoik+QTIIFCCZcoePmwXwmH78DAnp8gcLHYBfMLIDNVCF9LHC+wjQ59YroKgVz0PuZ2r363AdElPWUJJjYefL5l8aV/+cWX/gdDFcBNqbRmLqSiXBg+xXgYG6wNT1XzL+6Bm73znPd2o7n6csvv5zcM60lvK6ydOnSDgVrs4QJBZscmfXqTfOgzgfXNG+Zf6o1mYS/z7SL6qNWPehgq558ktWOOMyqG22U7N432cTqC9YvDit1ZwA2G2lzxEIEcAbLjgulxwko7MBk88+bgAQSpolk1lz6hrWee95aS9+w5mabmW2yUXK2CZUXX2z49hoaKliFRBauWa1edRNXfJ5VcfL54otWfeppq260sVV32N5qG29kVQC8gu4NsMemmfbNmzff2X9urgHWX0ssCX9TQdt4a1A4HvVIwuNjVlm+0mzJEmsseskqP/ihNa+/zqobLFjrQUAAVP7x+z9y9hhsrmPffoy965yzVmMiSQ8IPoAuAxhAl9UFuAdwdN21v/FbH/3Yh50ZBTtMFwwm2HaAVMgGoOhDHz7ftt5ma5cbwAhA5HXXXu+gIiy4c959lm233XZdIJd58tBDj9iFP/qxM98Arw4/8jA77bRTHaDotaHJ9RgfapdddrkB0sGg4nrPe8+xI4883MGssosD0D/96Cd25x13GqxAQKLzP3CubbHlFtMiIeqQ873v/qPdftudvqLuu8/edt7577cNCsArls9B6ReXXmaPPvqYve9977Ht3SQ0MQXRn2XLltv3LvhHu/+BB9z3G6a/n/mzTzngogMssrjm6msd0OQwdezbj7azzz7TNt9i855TmHJZh3hoioEMWxM26CUX/8IXwrPOeqcdedThq5VDPgBbTHsBsWAwLthgA9t//33tiCMPd2aZLuQBYPaFL3zJXn/tdQfCTjzpeNezNb1o86+vvMou/Kef+FifeOLxdtzxb7ftt99uWlEw3a6+6loHVenHmWed4WAhY5VfMFiRPyAg5uVnvPM0B2x5COQXLMRvf+sCB8XQ7+222za9fGi3fQ5de+31Dk5zMDz1tJPtyKOOcCanb1TCxeEJc/ffXHeD6zwH68MOP8SOOeYo23mXnbuAIn1gXAEpd9ttFzv/g+d5nWUX4wGzD7PiyHTksH33nffYtdf+xp566mkHD486+kgfJz6XsSIpH6YtIC9zHWYsoCJ1AFZfeskv/YDKegGw3Ysxuabj+88xPfrDmsr6wmeAPPlG03eBgHF9Q/4KUkH6yHzrdbiNwJqYTAIkKEPARgTly4CAOE7SfzECxXiiLi5+BwCkX/zGescVI++qPLVbh8fIChTwkvu18+d6YcYrdqEYsGob5Yh1RhvEnJLuC3ARqIocxIDTOiwWYA54ydca5crXGjKV3CJ4Qln6LjAn13kdoiKYonxx0919uVkUINkJNKIcpeGzAGC1UyzMKGPa7T5FC+ap8usFdZSL7pEeeefrCM8I5EmZWktpYwyskpjlE64TtIt0cd0d9Hk+23WjbIwiiCfQT+XLbJq+RuYeeSR37Us1Zjq0Kk8OAmiO6G8sKwImmk85azPOGcmStAKrxfLNgaf8YK9y8vtRZ2MbJaeZwJ2yg7z2yWW/xbWg7HPenl5jP5Pu5PNytjpUNn91Lwes4ljnn/uVk5fXK28OHJX1Kdf5QfpdBpr1GhutlzkAGNe1spcbZfrZa23M5Vr2vUyPB5FPrDMCZvnnXHfLwL7cHYCeq8qbr+Ez6U1Z+/OxiXqfz4Gy32I/eo1pLss45/WMjX97jUcu25n0Km9bLmOYft42/PZ1WlZtNa06OW6dFW9Y443XrLFsiTVWrrB6a9IJPgl/S772k4ujBHAlllkyF+6OQdejfYxDq4dt4e/esboC7FPWAtTz56/bCBfAn5h7BcgmZhvZaFvyGpiAwsJtYLdiaksmvLjGSHuqwoNhYvcVZfvfwmTYAUAH/8QETFCcAEMPTOoQYYHpKcJHwShMAOhUtN+oO7D9tA537xcMQrfWLeQYpSnRqsQpSmEXbu3K3mXTJR0KTBV4mBq8mqnxNDBwdUPkcqdOZgd85M9839sryO6aYm4R66ssX768ow0WG/T111+/+7ZTG2/AjrXtfFCBRt5SDMDKEK+hrbLlVlbbY3er77mXtXbb1doHH2jD225r8+bhELzuZn0wo+QMfQhH/PPmFhswGHgVmzc6mpSwiBAkW/au58jiDevY+ITB0vODj2/aMSdqOjsPFiFXCqvdtonJho3wBpeovTjyp45AndXi4m/V3bdfcpJeqw3ZshUrnElIGgBM/hEEYI6/UR/2jTr1wHRrv7bEKg89bJUbbrLGjTdZ6/77rLP8DavvtpvNOe/ctRYEhPZxwP/yl77iB3sYS8cd93Z717vPmgZoxUU7Prjjw+u3v33UAZffXHe9J4dNBxARAUDuw44CpHrooYc93X/4m7921h3yBwCE2XX99Td6MBLMOs8+5522ww47TDPLhUF4wbe/aw8++LAfnPFR9v5z3+vsuV4P1HwjAVvq6quvs/vve8DNrmH4waw65dSTnMVWtnnEr9uNN95sl//qCjfHxKQUkAcmYPS1yQEAf3rf/+4P3DyaccfE8kMf/oD7Ssv9DD7++BPOqOLA9Gd//hkH5FQ/G/mlS9+wf/zeD9wUlHbutfee9qlPf8LBGx008c92zTXXOaDJQRUg6ex3nVkKePXb8L322msOAAKIobtnnnmGM8XweVh2ARLdedfdbqIKCMlB/6CDD7Bzz32fjYyOJNC93XaT0b/9wpfdHPrNAIDIAgDwJz++yMvGdPYdJxy3GgBIW6666mq7+GeXerMBvGBEwniLY4v+AEj/8Ac/cqAVeZ5+xql23Dve7v4V48Vh8NlnnrMv/u2X7d3vOccBakys6R9j908/+rH7awQcBsT9F3/5590xKpMdesL8++IX/s6QOyxLxo36mQ/XoZw8AAAgAElEQVSAjcyHG66/0V8e7Lvvvvae977LAfOyS5uyeDBFf9CNb33rAmf0sTai3+8/933etn6HJIEGcdPKGzLac+kll3m/jzn26MTS7dGmfrq27rckAeQshhWfxXST/z7SRB96khtjJ4YtuhRBQMqJB9z8u8A6BaGgTIEbAiC12Y7jVKYvednMKUAeAYz0g30PGynya4MUwaboqy7vn+RAPgF8CtYRgUr2UfRLgXnULv7KZ6HWS9rB+qY2qU4xMalLbD69ZFG7ySsGow49yFF+Wukr/ZnpWZTLLfY7yrzswB7z5vOo1wGf+SpTae1NxADlvvwg0j9kKBnHMZPM+Ks89FN+AKXP5BEAqN91mNPLb/lbjJGakXkMXDcTiDPbNaTs0CzAQow/MTE1LwSQi92u9VbsPJnBay6JVRvBwl7jprVWdbIecOUglUBwtUXylo7HKOGMrcZQ6SQvHej5rj0ddeWH+H66FPsfP5fJNgdL0iE8sVv0Wf3tHh7DYbzs3mzHvtc8y2U02/Jj/3MgpGwcetXTCxwpK79svZhNf3rNt1xv+wE30qFcP6RzUfeifGJ78/LzPudl9Pou3R60nnwspJ9xLkZdjLobgX3dZ63Qfkz3eul9vzF0iMeZX10CVtccFUBIvymCrYCbgKKk4gOo0jW/LBhpKY+AMf1N5qFxncFnPefhNL5FAA03T1UwjeRDP7U13eM/AKkUHEPtoA5+787Irgi6YE3Xl3m18N+XTGRxAQaGV5tYZc1VY9ZeNWY2Pu7gX2VizGxipXWaqzzqbmLSEfwomfV2UbUCgStIed2+T8F9pBW0pkam/NXOSEAFi988yEfR1+7oJImmqMSSxzRYrAiokfzkJUHLxhawLpELvAz63IaNOBUOI5n0Fqa9BePP5U2Q32gaHAKI8FoWn4HK6y12ULFQDvJ2paQ2pWCs3eAbUsQsGId6NgXZdYd7OmjnTMvpVxqbVHEc/6gdqwUF0RhmZsJrsm845GN/8TsL0Ft57bXXHABkswNjigc0B3T5XIHRxICtbeeDeluNifBb5SIIiF+Yzy/YwGr7HGDt/+NvbM6+e9ucDTfo+gAcn5jwwzpRSwFTMMHDRPX1JUs8VDZMFXz2jRA8JAuGoHDhAgIxa9SGDs2D/bd82UpnVwHEUAf/6vWqmz/CAHRHme22R8mMGxnu6Q0s3dDma/nylQ4YEujDfRY2mvb6kqXO2Gi2mg40rjd/vpfHtWrxqzZ2yS+t+fVvWvvO2zxyD1d9j93XKgDIhvXJJ5+2r331G/bK4lccsIEBB3NswQzgQK5TgwKAjz36mANv+Prj+vRnPuG+AAGOBgUAmTO/uuwKN/MkD4DYOeec5b7Upsayt9Yz3757wfc9mMScOaMOsOHbjMMjrLR3nnl6qamuA3vPvWDf++73PegG4CZMMdhl0eca5pgwIQHk8MlGfTB/P/Ch85y9l5tKAvIQZARAEfAnXn/sACDt4+D4ox9e6ObhyBI23kc/9iE3C1UwnN83AIgMAVW/+Y1vOWgA8Hfa6ac4WCxzKNJgiks6QE/usz7DjDv+hONs9913mzYWsPDuufse+/nPLrG//Fd/4YFHmP/MIwDHL/3t37mvyC233MKZf2ed/c4Z9REA9Re/+JWbb8OOPPjgA91f4foLFtgrryy2X112pd14w43+wgOz+Q9/5IPOPhz0AYfpPWzIb33zAu8bbX77249x0HQmgKJsBq0DANf+05TnBs/r+FaddQwgScw1dIzxAiCJBwr0gHyAX6QFGGAtjQeXtO+c7vNMgEMOrlFHDnhEltygvY+miICBgP5iidFe1vDEPk6RfgXECYSgfVE/mcNi52k/RZ4Y2CAyzqiPS/NEAKCAP9rHZ/mmk4zEvoIJLV+AerkTwVbaHfPKRJi/ArF6MWsHleHaSKdxjwdoyUJgKXqmdYyXqvItCagnk+to7isGpkx3+UsZ8SUY9YnpR9mKVs396E+RslI08jEfb0UejszFOI5rIpOo87H/+dopwEJzjf5I/7SHi3NO6WVaLsBQviVj5N98Hsb2x4O1AHmB5gIPSU/5GqsIyuZjKiCVPAL/oq/NHFRB13MZ6Z7mQ54n3u8e+HFl02p1/VTGMnIAJe7HcyZkGUiYj/2gz70yOZfpzpqWVyaPsnLLAKf8nmTZS6f71ZX/1ivtoO2daY5JTyQvjX0uZ93X80VzBf2I/S+TT65zse1ln/PyYpuibvaTu9L10oP8fj99znU7goBR1wUARiBQ8o/ynSbbalqT/F87AEgeTCJZvgH6JE90U4CTrOAcOgw+7XCHla4QTRX/9h50wT3RFSFziTtbMNO8/oThaa/i48s/p5VNRdPlXK3ADN12O9BEsIvsSnaxak7ByEu2qd5+AL/CUq5oMh20Wrtlcxc9actfednG31hqNjluo9WK1T2QX9WDY/g/968ns1H2QVOxeJMEpnzUdQo7VLVo9fkj+G3moIWUPXNoitTtwUpzjmJhUJzyufwl0eCjsOlAYRHZGPa/4SswsQbdLyBrNszAItgW4J8DhknixVwt/BqSL5jdul6vNojF8KkjEcQr8MwI+PlcydSgCwBKM50KOT1VL1+C/db2Iu7JlAl2lnj/cz/ue5XfRYDeyrPPPtthU8OmnIc7B6jZBPyYbV469Va5BABWdt7Zqme806qf+KjN33YbG5oz6soJOw7mHCAaoJnezBPht91sOzsQAA+Abb3582xUEV0VBAHF9dlWLG4Fyl2rVh3kG58Y900M/gaTGUfyKeibY/wG1WreBn+jPTcdPtzXC3U2m12TZDE46oXPo8WvvGabb7apL2S8jXDQZOWqgoEwWjCIxn0hd5ZjrWatZcts/OZbbew//T/WfuR+Mw5LaxkAZPHApBdTVXy00X+ifuLT6/DDD13NUXs/PRoUAPztIzAFr7Hf/OYGL+4zn/2kHXDgAQ6KDQoAAjL95MKfuj9BMeLOeffZHk11JgAQ2cOsAhgCqCKQxmOPP2E/++nP/YAJ6/D4E49zH3qrPac8THzLvvTlv7e777rHIzoDEmGWiSkym3ZkSj++863v2vz15rmZ56O/fczNk0859WQ7+pijnFkWNxYwMNEpQCcFVlHdf+wAIP0FdL/2mmvtqquu9cAWrDmHH3GovfPMM5xl9odgACI/2J2AdTAnaQftOfqYI/2QqQuzX0yYGSei6WJCC5MUs+Ljjz9u2jih44CFE+Pj9r73v6fLriRC74033Wy/vPQyBwLxRwn7cu999poRZEPn8KN4wXe+7775APlOPvlEZyyuWjVmV17+azfdxeciQAkANQy+XId6zU1Ms3/5i1/ZzTff6gdJyj3llBM98vOaHn6oYx0AuPafpswhAYACwHiuRMBM4ARzSeyzCDChR2LdUYaitZaBHTrMqScRfOAzV2QuiHUkf2e99EabZfVBoJ1eeCqABH0QoMRnWULEABo6OKbHdeEHp3h2ClgiDc9agCq5WZEfQPZbke1Hv8gnIEVmmrQJ0DQevATIMl9k7ktZarf8qymwCW2UOTb1y+RVPnRnM8/Wppbl4833GERGQCd1ypxZ5tIac7Hj1Ge3WCh895UBgKRXhOMIXHNflhuSvaJfI7ccAFxTOeR9jfkjECCAUWbRmjuklwl0DOwRdZrxR3/jXNFc1UE/Api9xl9gM3XLZ6PmAnl8b1n4BKUtEeyOc03AOH9l3q2I1NoPRWAmghjxfpSdQLwIqkiW5I+/SzfkEzAHAGM+gSL5X9L0AgD125rqQtnYx7bMprzVAYHyUsoArn4gVlkpcTzyemf6rvIGaW8ZyNVLNpoH/J73J+pSfJnF/egOIubN9St+Lys/H9Mo51i/6oh6msskH6O8z1EuZZ/7gYF6ZskEWPqeg39lIGCZ7JseZAKZJyZgNB91mKzwA9fkgFtYpblvucIcU9ZpCXZJjDEPSsuZOBnKFQFiixeFhW+9DsEkPFxsweoDlyMabQEEOtMPX6WdhrfPfc45uFS0M7Flivwdq7UTEy/y6goMswvQ+Jmijs9+syHr2BDn8Mak2dgKm1y+3Jq8LB0fsw5utDqT1m5MWrXdtCFr2zC+/pMNqv9rWzKZrXdxpASEJqbkFE9NwJKwVQGps1kjYp7fBQBI+cmrYLq6ehzu0e9kAlz4AHTwtWKJ/dd2P4HAoJMF8y+BhclEGIE5O7Bg+fEnhR6ZfpWBgOjUaulKAoBIL1ebc7Sql61ueKEb8zGWhcvFBB6v4aDt8a4PlAbonS3mFrG+yrJlyzox4Ae+lHjYzybgx2zyzoblsYbyW2vJF1WHrbrb7lY9+yyrn/MuG957Dxuq1tLbDZxYEla7oMTqAYOyuo8/3pT6m9vkGJTopnNGRxwUxLFnohoXTjdFbxW7tcPGF399HasV8cGnv4EuFpSOedAE2gL442nTKxZfTPheqyVg0t8KN1sOGE02Jp3hJ1Nf2k5bAYrmjAIkDrsMKYPFM61dFWu/scwmbrrVGl/4orXvudNqW26x1n0A4lMOgORnP7vY2W0chmAwwaojiuxWW23h4HVkTZUN+KAAIADKFVf82oEiwM5/8Zef82AKg5oAIzsiAX/7H77rPvMY+IMOOtABGQVj6KeQHEavuvJqe+LJp+zAAw/wCKYE9bjgO99z8AYgkoi273nvu31cyjbvF174Uw/ugTkrsoKVtcOO2/tbdxaN55973r79re+6eSTMHMyeKRuTUXzqkZaNAZuiF15YZD/64T+5n8PTzzjNZRKvP3YA0B9G7bbdffe99stfXGYAvDBJd911V/vEJz6Sgof8AUyAaddLL77kJtuYCyNvzLUx7ZU5M4elSy75hfsnxK8eaTBP54CHb7vzP/D+rl+rZqPpINrll19pp59+Sjd4DfVgkk4dRHyG0Qd4DAMSf48zHf5pA4D0l7/49w4+EowGk3JM2skLiAlbluAerCtbbb2Vm6oTLGS7bbexTTbZxH2g9rrI/61/uMCBO8aF/uM3EZBzNtc6AHA2UuufR4AMa4fMBWOEX9ZG0vC7zEyjua5ePETT2wgSxkNbbAll6iWafANGYCMeyAVMyEegNp4RiIggmupBv2XlAEjCGqk8ihLLdwFN8rsX25yXy3oith+fxcajzuhLTtFqVRZ943exkmU2TZ06iKlf/AYzjUtMQ611PEMAW+iLoqvSh2hGS57I1lr7WjN4icgoHlbJyXhHc1GAN+RIvyOTLB5gBWyKDReZhOSPgSYEAEqnkZNAQ5mdAybSLgVREXtV5Q/ew6mUETTRWGpvpVSkEZhL+wS+ybeeAnVEkBC5CJATmykyZXNWblnb1TYBf6qb8qLvTdVDGbFNmquxbNKi04CI/vK6iKwcAwfFegXWlQEnUV76XYzgWKfmkwAX7cUjAMi9XO76HkFSASP6LQcBy8pYE72YCQArez7PlGem38vkWAZ05f3oV+5MdeZgWa+yy/q7tgBAgW3xb/ycPzN6fZ9tuggAln2O87+sjl561QWKChP5+L2X3kqPI+DX63NMW9YGP1u2ieoKMwvWbtfoMwFxhVEof1tFAAn5SEtBGaZM7RP8B8Yzme679zlMatMZ2k2EOS77v4qbnHIg9ei2YiA2W47pKciEE7XaLWvTLpjAnHsLxqfXFyxb2y0BmQKwEmPRZaCAHg4YT5jB0gf4mxi3zqqV1l653Dorl/v3WrvpUXPHiVjrQGbHasB9Dn4SqElulAArAROLeiTgCrzAKajI24AsA+NsbYCAvysAUGa7XZ0O/gOLhdf1gpACCcxLLEAFBUmYinkEYZiA6XsCCNO4Jj1JAUc4400Bjl0dlcIkzLmoNn2YxvYrAeWSOfHqV9KFxGQtjK275ckvYHcIp5VQPG+K1F0QcQDT4MM/9rmeAXpng7kpuC95K81ms6MHdFnADx7Y+H/KTS14g0/6N5s3sl3W5MH5h0i7aM56Vv3EJ6x23rlWP2B/j/rLoLcIpjE56f72asPDriHytwK4NzwybM0GDL6Jrmk1csO8k99hC3rwjoLuKm2VSgP+pTdUhV8SFr5KNS1iBSXWzYMnGg7mASoCLqL0sAfdrLiYgLVq3SYIN04kXxyT4k9naMiZi7SDtsJg5Hrt9SW+UA3Xa+lNzPCwtQu2A9/R3cnxcZv44Y/NvvF1GxpbZaPvf6/N/+t/axWCnvSDygccQB0EYBnde8/99uwzzzjzaMONNnS/Xpil4uAf4GHrrbfyDWbZJiIHAD/28Y94kARAOYDbRrPh5pFXXnGVm4piXg2T6YwzTvOgG5QZGYCwqgDMYDwBzjB2PFhee/01D7JwycW/9MjCMKZgNeE7LTI5yrrPZhl/aN/59vccdKR99O3VV161H//4Igdb0BsYXEQx3mWXnUoZhURvBQiiH8zTc89/nwOJAKVLliz1YBD4Q8QElHZff/0NdtONt9hGG29kH/nIB22fffd2PeUQiT81gpoQMRnQKb9mCwBi5nn2OWd68Ib84kHOIVZ+xeJ4rqkPQMpmk/foo4/bpRdfavff/6D3eZttt3F2p8C2P4QJsEfGffhh+5///fPexkMPPdij8qJXXLBfL/75pX6wI5AFY0+wFfw3opsEeCEoCPIhWA6gL7r3l//qcz7WYlcA7n79a9/0yL8s/kcdfYR9+jOf7BlcI45Hu9V2PYYFSkAV1nx8YuILEgAacBF/mZgBP/Lwow4CMafwJbntdtv4HEWHiRqdB3xinIke/Pd/97UuxR2WKdG30cXZXOsAwNlIrX8egXvoH3OSw7vAPJkVam3jvkA69DL+Ti3y8SYmkHy8xRbEA7wOHwJFyCeTxhw48oOIR9qrd//lgEsO1mmtYa0DEAMI0mFVrDzqU5vU/2hO6s/WzIRZrEWx+hQARbJRpF7fjBbPSdZS5pqYeWJwRbNq1cVfAECZVYudSDtkJku5cR2gfH4jnwJj0I4/9EvYCNLGz2IBIgf5O+T36MZEvgzFApWvRuQj8En5JVfpksBY8ggoFYhNGsyGkRkAoNiW3JuJxT/oDIygiPRLAJjYctJxdFp78JxxqjknNl7UfwH2+VyJclZ7BZQJ+FMesW31LNV8kC9OgYtxDmjNiL42SSfgn/6qr6pX4xIZehEoiTJSXZqPEXyM+4UyEFCH/xy0iuBeDgLmwF8ZyDLouCud6u8FnpXtY/O8veocFJDLgbl+bRq0zEHaNFNZKiPKIP88k3xiHb1Av8jAi33P5RLX3fg5z9MrX1k6gdDS0X7l9pJpL/lE+fXTXX6Trkegb02YgB44sgA7uvOtgGicCeaAYEI6pvzpdePR+v2ud7+un7+mm8Z2HBysW6WaiCvJw1zLrEOE3LZ1Jse7bF/KcV92+MrHlBSmHy9GGk1rThJYi2CZnA+r/puf0YtAnd6GasWao+TlUA8rsIWDfas0+dv0751myzqtpnUmx/yvtRrWafBv0qwBKNiwaqfljD7MmFsdCD6KDAt/LTHIUsCPZMib/NYVAGDB5Un7ghyoKm4GZXizIOCgAOCgrDVFF871tcsGFFMvWYYXLMACBCxMkpNvwIJMBVPQiVVFsBBAw4L958BgQZxKQPMUY6rrh9D3Vun+1NwU2FqO8iWT62lC7n7pjkkRFVX9EuO1dN1KRsvBa+F0YHeqpmDuHqrf730f8/Pw2sLceCYL63MGIBNBG+c84Advxx0kGh72zSb/Bg0WMkjet1QQkPkbWPVf/qXV3v52q2K63Enhox2NnjfXKgQ9KMx90gYFAI4oulVnGSBHogETZRem3pyRUQcFWdg84mARWRXQTaa9lIMZaXqzkg4LAI+YNbKx1aGHzylIQNXZfJh0Ymqc2Bltm2QRJAJRpWKrVo374R3gj3EnCMQrr71ujcJnISwv2r102bKkhjhTHR/3yL9DE+NWHx3F67u1W01rjo3b+BNPW+3vv2Ijry62kfe9e60CgJoHRMIFvAHceuLxJ5yxhmwAkAHodtppB9tvv309mEXyj5gCpOjKAUBMIGEpsfHHPyOHIkx2AQFhh++ww3Z20ikn2JZbbun6zpWbAO+y685uhgmIxcOcAwXMwXvuudfbB+hx0EEH2NsOeNtAjCbm3iMPPWIXX/wLw2QYoIW6Ce5x++132KWXXubsPcwrARVPPfVk9yeZH+Bo588uutiDgaBXRLQFcFu42UJn9N2Ab8Jly+zkU07yg9UtN99iP/zBhd4HgqPAMCR4BIfRH/3gQgdb33bA/h4VOb9mCwACbgL0UHa8fAPR7njEI0A6GGfxUDcbAJAyiS6LTADIuAClPvnpjztozBz4QwCAtAvT3v/x3/6XA7OAke84/u0+LszrO+64y269+VbXb/w+Mr+/+fV/sN/+9jFv/4knnWDHHHuUp8VUGMCXteYjH/3gtEMqoPIXPv8lW7Roka8hmBkDgA9ykGV8Wbu+9tVvuh9K2gyo/Tf/8d915wVBRZ544gm7+upr7blnnvO+sB6hezAAd91tZ9tjzz3cvx9+KaWvPHduv+0O9/GJiwPSEgiFCNEAF7O51gGAs5HazHnElNMhHp2DKSXffzJLlKkrAIZegnEP0FCgmUwzqZV7ZSDgtP1XjHznJv1N34dQfgQddJijbXp5EBlipJ3OnE+1yD+egnMIaOA3mTZTJ3mpQ22OwAdpI7gogEPmj+QX448yaB+bMM1BpWfNFauJ9tJH1uiyl0cCwvQc1DNPIBa/s2kUSCbWmxiPAjz/kL4AtSnPgVm+C4BlwyrAVCw9mVLHSMjqh8qUntFvnvMCABmr+Bu6KR+5Mt+mHuSOLJEXZVBX9Ks486zpnSICBREME7iteSXmXWS2CjDTPOCvwLo4D3WIpy5+z1mkmjv6XebG0dxXZr1iGMZ6qCvuPVSH9Fa+FLmvNUAgpoB8/pJe4KVACM0nAQqxrWqL1o84j5QuBwG1NlCPmIAqOwfzysA/yS6CKXHO9wOjyrSgDCgqS5eXG/ORPs6fXr/1q38mwCrfm82k83kb8vRlv+dzIc+Tj4/kXnZfeaPe6LPmTfwb0+V54/co6/hZ+XVPfYn3y9JrzvX6rVdb+sm/TAfL9LUMEMz1O4KCEQykfs357poNCOM+2ILJmuIlFAE2umMcEEBn3mE6XNwT0w6YLxFMko88qyXQDmiu2piwzthK64yv8DNpa3y5tZsN6wDY4RqEl39YrLkLiJY1wSwmJm18sm1DoyM2MjpqtaG6g0oQaxoEtWylIBb4wW+thw99qGeAfQB9TTPAvcmGdfjXwJ1X0ypNXGIV9JvCIk6WdgCJkvFwK0kF+eCnjnO9yzPZszp+kAKATjHTZPjbBQXDoJeOcVnE2ZkmavH7oADggMVZVXTKGTJ08PdYsEOnIgQnlp98AyYg0A2mC1NhzIU71pSfwK4pcPId6LoUWIFuKux6NAW45etPr3U7Ac1R8AUjUxTVQtu73RXDUFmKgCT6imdEv2K61SIRT+0hY9V7nv2BtYq5Rayvsnjx4k6vgB8ygZmN88FB8872oDeoQq7NdJgAVzbexKpbbGWVDQuGCkDTzjva0Mkn2vCxR1l13jz3wweLDmCNyU1wjqWY084Z7bLrYOmxqAEEssnkIg8KKX8qpNEDYtnyZO4DcOf02lbHN/YyCQbse+nlxc7+87f6laqNTYzbnJERP+CwOFEudfD2w/0UFgAgD0TSLFu+3PMBoFHPy4tfSYzFkRHrvL7Eatdca43rbrDOnDlm680nXLDZCy9a6447rLP4RavvuP1aDQKSj12r1XZTwbvvutujwCZfN+kQyKLK5vzd73mXM6gAGiLAkQOAMAcBn8nLoQtgifHYaecd7ZBDDvJgDHJWr3ZEABDzWtgAmNiut958D5oCUw+9X2/99dxM8thjjrYttty8Jysx9o92AAZhjkt78McHe0qHUXTkS1/8O7v33vvdvHu33XezD3zwXAdNIkCmMi/++SXuXw69gE34nvee40xF/P1deskv7cCD3uYsMg45AJZf+8o3XZ74VwQs3G77bW3Rohfd9BhACgZhjH6oemYLAOKTcAtMxudMmdxRJg9mmJQcHk47/VTbb/99PY2u2QKAAHzIQwAgwN8nP/UxZ47+oQBA+kSgl0suvtRuwZ/m2Lgd945j3WQbfb7457+wJUted1P3ww47xFlyP77wImfNjY2tcjPfv/gXf+Zp6Rs++g49/FAP1BEfbJgaAwASGZr1AdPvD3zwvIGYP8w5gOmvf/UbzgRFDwEf/8v//Z+njQtrCGMGs5T2wVJsNCZ9PLnIc+hhh7gfSeYVbWau3Hrzbfbtb1/geopOAAAec+wx7hNxNtc6AHA2Ups5D+sTQAjzXX7n9NJDjCD5lkX3BCYICOReBPvEziKvGFg5gNOPmRYBBJkWRiBFL8cEBAoEo6cR4BPQRN+6L+Jg8ReXno3oqtjlAhkEXOagg76n9SwxDQS66XkuU0i1SwdGXkTRdt3PwS+1X2VrnyXZs5ZRJ2s5ZQF8CSSjDsrmPuUqyq1ecM2sBWs/BWMXgan8mShwFnnJZFm6Qz8VvCPKRfKXCbAAwChrfhOIqIAU5BOoTX2ycEFetJHvyPPNXmUgiIBm/tJeMf60N4/6SP+Ri0Bw6bgYeXHeSK96zSXqiuXJ3FdlMT8UTIQ2UJdAvAhy6MDLPQHQyFf3xSKUflKmGFAyVRbwHQE49TuCOGK4ai2Sj03NrQgixvzUl5sBRwBNOhTBj9j+HDiJOpd/7qcjM4FgMW8OZMb+DFJHL0AuAlV5mTl4NWideXt61a1xKmt/LxCrTNb5OMe8ObMvgr5igMY0eZv6ySfXyTKwT7rdS7aqO9Y7CBg5G9lFOUlGZYB2rt+aB9RZNiemPYsqIF0Fmw2zXnecVzg/c+yjcHEFEAawUwGcKQDsLJACGMswzgId/OMv5q9Nq4yvtPYbr1nz9cXWfP01a65YZkOcnbGcq2EGXHWLvCqMMeY6axvPPAocGkmReUnU/G4AACAASURBVJ1A2HEQDxdY3rRaxSr1WmIOtmAOkr9lrQ6BYRylS4Sc4h/fh2AfuhtBwE/QnkT0SfbJiXVGVSP+fAObIl1iGXpZhe0rEuMs3oHRmAWecJag2/1OmSHncyaNZ2Y+vAYPqLUNALpJ9yD1F4AnKqIgIdP8LiqgSyf5SHTfgG4yDAOwk0yDiyAimFA7t9IDhRTMwUL9aEqKJpyzAKc3cvV1Z7pk+N11J1D94j5SpamcyAj0ecX4hmtafSEgSdn697b3f3ygAL2DYm7sLbQfraxYscJPaNzgoQzjSaAIGwMCgnAA5HA3SLCQNc27NjZUg+jb2kjjQUBqdWe/VebNt+o221rtwx+ykZPeYbVttrZ2repMu6F6zYaH8MFX883QkqVv2IYbYE6S3nSymAIOYmLLprJaS2+7AQt5G7Fy1ZiPgW9Ya1Ubrtd9bNKb1LozAP0w4r5P0wFjYnzCxleNeaRebd7mrTfPQQXedDjjYN5cI/oRAOKKFcnEErAvHaaaNub1Ej04+Q5yhZqc9LcqIwQMWbXKOs88Z/bTn1nryl9b88nH/c2IvwmBGbjLzr9TAJAxRH4Aqujjb35zvd15+10ONujAhzxhEBHMAsBLVw4AnnTyCW5Ki07TZ2dDzJ/voMbwMA6tp7/dppwIAOJLjWinmFNuv/329vOfXewmkrQN0O/888+1nXfZyce311uGqJPku/fe++yKX11hJ5x0gvtRi9F40QcYbDdcf5NHhgW8/OCHznNfiGVm9DCrLv/VlW6eybh/9rOfMhiLDz/0iF166S/dh9uOO+7oY41vt59fdLE98MCDzlQEeAMApT/XXH2tnXraKS4rdDa/ZgsAYmZMJFoYfm6KXhTsh9fxcXvg/gftoIMP8KAj8YC6tgHArbfZ2ufjH4IBSJfxcfnAAw/ZP37/B84aPfjgg+w9732XLdhgAzfbBQQ+7PBDbNttt/U14apfX+1Rqp9+6mn31fh//pf/ZG+8sdR+/rNLfdPyvve/1wHpqHMwAD///33R9QbAHPYo5s+DMQAFAH7TfXGiA3vuuad97i8+6+4C4pWAh3EH0xk/zMcBHVkDkTHMYoJ7fPwTH7UNN9zA78Fs/fsvf9XnDaB9YgAeuw4AXBsPrLVcRgzMIFM+AX2MMZ8VOEEHDIGE5BWwIQCR9DG4QQywgK6LbRQPMDm4pvophzpl/kjXoylyztqLohHLlfrEBoubO+6LGSb/fDxzBdKInac8mnvxACxQRHKirbxAygMnSMbyraZ+RZAjzm2lF8gllqGAM9IiV7EvBXLJIoFyZf66ltVloOI0xvkGWt8FngrsU2Aznv/8Fn375c9Zfge8477AQ+SODAQA8hvPF5WLPPlde6jo/0+BKwbq2ACJBMgKzOO7dFhRpyM4KjBaoDrp3XKEl7RF0Ln8UNILQOJ+2ktNAYk0mfmryLzoqkBSvZRWPaTNwTPNZwUNiSCHH6AK9zF8jv4JY5mUmwM7EqV0hTFl/OPLCAGcZYCe2qo1RQwwfc8PZmXgSO5DMYIlAwz1jEnKACfJIs88E6in9L3KjGMXP8dycwArzzNjh0KCfkBgXk6vvXL3YC3WTOHXPNcX6b90T3/LgF/1Mcopb2v8Xva5LG8vIC/qYUyjz3Hc4r1e4xjbUya3MplJXnFdyYG/+D3OhbJ5ofJqDvgVwFfhHkpGjwJlaC/OpbzdHuUC//j4v8PMN5ndYmILo298kqi5DauOTVplbNyqq8bMAAAnV1m7NW5tgmsAClaGk5fAAngCVGxYOwWF8CAjgC/JGq9VwadcCgACvFMFtHOfhEQJbrvDuWpn2LtRGCx3gbvEWOveNasQUNFHtDi7YAZdsPgEhFbMoPCktakwhS5chTi4R/ukx0UU2zxIRDIVLuQVogGvPm8EO67JzBw8CvCgpXZ97Wkdz4h03XICQjZlHFsAqq5UfK50QVb8AwrwU8Rg2IDJByCAYHquy1Q4mQZXEgOwYAqmAZsy7vV6Z0Qrp1pXeKHsK4o4D6cXPSUI+XMsW9/LmnP8n/3rvgF66R+kodngdZXly5d3fl8BP6LzQW3stthii0F16w+ebtHwXKvts79V9tjNKnvsYbVDD7bhnXc022gj9wHYGhuzzty5NmfuXD8oAwZi4suggvJz+EZheQPAoGE6J5M45IHfvqVLlyXQjbcHUJDfeMM6Cxdac+UKq0w2bGjeXJuzcKH79ksbIoKLtNwXl7282OuuNRpWbTZtdIftzeaM2opu5L+5RVCQFBjA2X4L1vf2YP5LhGJvK6xGN1cedjCyuWrM4B3W5s5Nb1NeWGT2yKPWfuQR6zz7nNnrS61x201WnTvH5px3vs3/63+z1nwA9hp05EewjRcXvWSPPfqYM+Mw80Qm6BQ+904+9cQueJQDgOd94P12wAFvc39lXDKx6QfW5SbAgG9nvPM022H77e3Rxx63Ky+/0tvBJhoA7bTTTnZfaP2CIKh/+HC79ZbbHDQ5452n28LNNp0GuPEYeOqpZzxoxEMPPuQb/8OPOMwDR8CuytsNm/C6a3/jTEkeQB/+yAfcVJmIroBdmPoCvvEbdV//mxvtsl/+yvWSPh166CEeNAJzzuOOO8ZNq8tYBLMFAAH/Tjv9FAcco18QFBTWGSbfMMXmz08RNHXNBgBEJx579HGDFQnYRj9ggH72zz9d1N/5gwGAHLIAyb72lW94sBciPwNgE735Rz+80P0xMs6ABVyYwP/qsiscrGXtwIyZuXvfffd7mjPPOmM1YI958p1vfc8efvgRP9AdceTh9unPfGLGwDnUx1jwcPnS3/6dB7UBXNx3v33t45/4SM/8PIiIhP3iohfdpP7uu++x5559PrFj15vvQUhOPf0UN3m+66677St//3XDpyY6DUPwhBOPdzP32VzrGICzkdpgeXTABzSIoAq5eX7J0X/0kyegIZo2imWkoAxiP4l1JdNCHdDjYSU/4POd8sRS0osglcFv0URSQFpkN1AGukk7WGsU/EEbNNWh6Kryq6ZItGIC5iCEpIoMIogolpf82kVmoYApAYB68Ue7y/zb0jfaxT+eOwoYonIYE0CyyNqSWSuyQU4KsDGYFqzdVMg2B63ixlj9Y3wU7It2AwDxW4x0nD8D1c/IHlRdMp/lOzJg3AVGkx7d1Maa+pBrbrL9ZiQh5p3c6lCX6hVTUW2V/tE+t+bImHhxfpQdKuKc0ZySeXVkykZz3wiecz/ujzRm6n/sSwT/1Bax/wT0af5E8/yoA3GMVIbmEHWLwao1KAZ36QWKRFkKAMwZYKqrDOgoY0BNO+zN0t91L4Dp/2fvPaDtqK503Vk7nHOko5wTJgcjgZDJOdrgDHQ7EI1tcNvddgdf3zvc447br3Pffv3a3a/tbj/3dWrjgDE4QYMBgwkmWwJsY5JAQkhCOZyjE3asN/651l8199q1g44kjJpTY0h7n9pVq1atVGt99c85d7dt2XR4bhZEsr+F38O8ZKWJc1rtb5fnbs/pFmRZuBUCY7ZxfrK+LQS0ZZNVXu3KhmWQVXdhmYfX4d/2M0wvKw1b7t2UZau22Qr22XGjnTqw5W8utq1TuWliTgyn4Myr/1RNVyqr77y696UXVStORAI/9yOjUh8ZlZr6qN/pwJ0G8IglgguDek2iek1yCKLhwVtOV6YuImyCamiJ7NVfyFMZISZIVzRCMOFRpAo+z/Kce0EGeFCm6RR+CpTM+VKHmjD13eci9zrVmIN6vgXFdV2rEzsp9Mvl1D+gbirwM5FlffnxdOoJ07mEytCaVHZMjud15Fo+wb2tALTmtg4Hm80o3aySjoWl9ZdAVl88vnycCpBBQkwwEIV7AICOqahCkKbB8B/INkBFYWN2krVnCALpbo2VxLbYjg/YW9V+1jAgNpJQ+1unyMCnX/MJdYm1pwE/yNyQrTlgSLA4Xb9+fYwHMt++40JjCfiBCcJYzp09e2wLvd19QO6N49f3TJLChRdJ4cK3Sf7kEyR60yLJwd/VCy9KDX4IFiyQnqOOcEo7dVbtVBHw++ei87rJrvozyOcUrsyYMU2KhaL654NPvi1bt6uUuIiBbmBQom3bJDr8UImgziuVJerrk+KsmaoyhI8DfchhATM0LIUdO6QHUVoHdkl1YECiNx0g/bNmyODQsN4+/AKiseFagI/4PmGiizCokyFveoKGMTwyIpP6J0qlVpfSps1Se/ElKa5aBVs+ySEoRk+PxNt3SO2ZZ6V+731SfeBeyU3qf80AIOsTjRpmlAiQcfttd3hT3kh97118yXtl0QELtcybogB/+Co19d0dH5QhAAScQRCQgw8+SOsagRB+9rP75OXVa9QM+MK3XaCmwAsWLujY/ODvDWaggC0Ak+iDGnXKb1pv1Yo8/fQzGsQDfiEBSS6/8oOyZMniBpUcTgFQeeyxX8j13/iWLhpgWoo0cQ+zZs+Ud7/7nYk6EWrGX/3q1/Ltb39XdmzfocAJaT737HOq2Fr2lqVqapy1jRUAwgz14kverbB2d7axAEDk8bHHHldF5MoXXlSV59GLj1YoCoUz2v5vSwGIvEFlgsAvALvoe1BmHrt0iaxc+aLCsuOWHaemu9hgzgsF58MPParHnnb6KYlZGiAtAomEG2DcHbffIfff/3MF/285fplcdfXl+kDp9EBD/4IpOAAlymjevHmqegVozDI9t9eGKfe27dtVDQi4DUUpFpwAz9d97CNy1FFHyXPPPy83fOdGDVCCDcpdqHPRp8ayjQPAsZRa53M4MSM4ICyz/vtoSqhqdlW59yhIQTslxKDZIo+hsoYQD38zYAbmJRY2tFrcc8FkISD2ETTg7nA9a26Ktmv9qlGhR6UZVX32mlREIT22fewLzYx5DvsW/7ZqRYASdcnhA5YgTS5QWbYoP+zDP/qwo4LNpo208BKXfvKQJtVi2A9whX8sTwI0qgupous0FnRuJWM7wtZxmAJVaoA+VEwSClL1aP0o4nzCHgJABjyxJuY4F2njWJ5PqEi1G8/HMYSrFjyM7W5dW2RbZZtkeyQUY9rIp1p4lErOSgRzw2IxUSjyfrPyErZDwnDCePxulXi0WMG1mK8QbofXQ/6s+TLyyGOYV/oc4r1ZmIZjWf8WinCcQXmzbPAdbZb1pFYtpl1bxSHLI6wvC4UsKLLHE5JYsGoVgFnAdSx9J1nsWr9ojW9Du25iraBQCJOYYHh8mJcQXNmMdAOgwox3c06rMrSALwv8hefZOm6nAGTbC+8tK69Z5WGPs+UXfg/PDevEtvswzaz6a1c3tn/aZ0RYbjwO+8MX+xYStgJ+zfudGSv8wiMQBoJiAO7VqyUXJAOBM7BeVb+98Gfvg2lgv/rYK0lcLus/Fxq2jiC/zuzWAzUCJWca6wALzDIVADJ6sIJBt25SE2MPJauAh2qe66EbYnwo6PPwz0aV9b793MHedDRRi6XgjlFfzRHep5/3+4dzcjUfx1gECjJnIusAYbK6a/AXB0aQ3gPvOcVJjqKFcC3tAw40NQSxaDOK7HUAaF+EhH7xvAWtA8RGEefPCZWA6VjlnhEw44UhrbfiTqIHA/7iqYNjCABdoBBnGsyY1GqR7oGibwYNwNFCQKgHkz6jRZ7mzo43iQo0eAGk9dOwLw3XGlaHBYBZ4Pa4912dBO3AfG5v8jr1Acgoc5hkYRtLwI+xnpvlV6zrp95rfOD6wgTJn3iSFM46U/JHHi6CNxlr10ntuZUSH3G4FN9xkUxcdqxOWBCpFua5zucJTJ1csA9OOOHHbdPmzTqxx3eEKFeFRcktKASRhQcGpbdWlb4DD5Q8JqyVipTREdQPS6/6SlOTIjgmR3RGTGZ7e6Q+NCSj23fKSG+vzJw7O8kLzFpxfZj/6uQPbyZAgb3jTLy5wDFoYDDl07aAiI/btsnQAw+JfOVrUpg8WXLwTTd/nkhPUWowv73tNolXr5LCQQfKhMsue00UgGHVw3zym9d/WwMVYAK7ePGb1XQV/gAzAeA1V8mJJ52gKqputxAAHnvsMXLxpe+Wgw8+WOsWQRYQTfeuO3+qgBVqrvMvOE9B46TALNNOxNBWbvvP2+W5Z59XOIPAGDrgB6MB7mPL5s2qYkPAB2wIZgKTTqgA7QaTboDCb33rO7J+3atyAGB1lNO0L7jgPFlyzOJkEYtJ9curX5brfYTZefPnyfx5c7UcYQ4MU2dA7axtzADwrDM07/ADuDvb7gJAtHP0Efg9RJRcRNYFgLrAB0bB4ve3CQCRP5Qz/P0BAANgYUxAoA1E0T3ttFO1/Llh8QZVJ0Az/FDOnjNLQfDixYvVTyMCp4Qb1DOAcN+94SY1A0Ywjne86yKFi53MgHHuiuVPyA++/yMFgUcedYRccsl7tf10Opf5QL+B6TLMyQEgYQr8ex+/To45Zols27ZNweRt//kTLQf01/POO0f7ZpbitFNbGQeAnUpobL9bU020QSjOsEgPVUsWEGK8YvAPLqB1kuZND1Hf+JugjqojmtYSHhLo6Lyxg9KGcIVpU31EcGbhBkEKgRkVYFnBQHTCGMNx+KiOJ7w3lAVhCYEnS9guwJh3KvPQr1QJkM8n/YhlbOEo1VX05UeYassB+eH8C0CE5r7YjxdKNGvG/XKBifpDHgjR1BWJmiq9tptd8IYLVi7keX8AgLgHgmbkl+4hWAeESwSgKBeatRIAsi55bVwX57MMkSaORfkw8jXKH/vtOWMpqdDfHvtPGFCD/cSCQsJxlEFWOwjzY0GEBYlIE7/hmqF/SJrqI336lbRzFVtHBNroU/iHa7BNE64zrxYY4NqNiyi3GCSk58sA5JP3TLNkvCxDHtn/qHglPM+CNxYgEZ5Y9V8IVEIASEiSBUPCManT+GTLku0w3NeuXWXdX5iOPT8LIGVdLws8tUq3VR7Gku9uyssCKZa3rdMwDY4btk20U/813Lu76cZb8cEKXBRGZwpKxRgBgCICqpf8j+44bzrqz0nVcN6cVKVrLr2GutLz0n0IGqFHMWsJpHKKsIY+6tcOaV91vyZlpmDMR6NVwMYYvo3ReNUnnQlooQANa0ysG2nOr2q6uuTLQ1IdHZEqXH2MjoiURnUNG5dLah0Xa6AO7wcNijsFQEQzcKZXUwUdgJ4DIs60l+avDcBL6ZlDMjmpNEA6LU5/f/6u3e9afh4IehAEQOjqjfsBmdLvugYzTcF62nP5Tzf3pwvhm+TVE0oXzsRFSlYAqO3Elb+WPco4Sa4Z8Ln0XB03lkfjAtFOjbpVAAYtfSyPtIZz1B9isDVFyNViCsovAwJqMr4PMI406kDrKIkA7Kqo4v3/Qf3Hfwr/FAK6eqV5sO2nttgJi90QYCAt69aYeLu6cMFJ2Le4L7l9owJkewnLwp2TllnWDOykK67V+UgYoHeszA3PVJ4bjYyMxOjMmBDiwTqWgB97ci4nq3vc8l6DBNQHICbJPT0SAdJptKCqyJFHSvG6a2XCFZfLxKnOp94gfOx5vyxbtm5TpR8gIJR/fb19OuEcHBpKFgC6KBpF1D7n/J6mHvCVpYsnrxDQt7cw7/WTUSjBYDI8Tf0JOcDnzi8Lrjtn9swkYjDbGRbhiBSMyRlM/GCuPIgFCRZsPUW3aIMaEYt1BPwo5GXX089I7S/+VuJ77xEZGdF9OjxDwo03OLFI4c1H7RMfgOGEMauqcU+3/NhBlKGhXarwesc7LlITytcKAKLeEWTj9tvvUFNN1NXxxy/TyK5Lj1vaEpgAWv7snvvUt+M1H74qAXNZEy30tccefVy+/rXrtZ1BKfXOd71dVXt2IoQJ7urVa+Qnt/9EHn3kcT0W9XrcW5bKhz98dYOZG46Fye23rr9Bfv3rX2vbw2LrwIMOVD+DUP+1gj2vdwBYrVRl69Zt8p3v3KD+D9FfDjvsUDX/RdAJLv5/WwpAtuUH7v+53HXX3apQRD3ipcz7P/A7GkGaZuo89uc/f0juvuseVbXi2Llz58hFF71NTjnt5MRU2PYR1D1AG0xtV76wUiZPmaLt8oorL9e+32oSjva3fft2jQSNQDEA1YgQ/dFrr0n8RHXTN5GXe392n9xx+12y5pVXpH9SvyoAAdBx7TUvvyL/9E//oupT3Oupp54il/zOe50KtgPwCRfk4wAwrflWcKVh4up9pIT7wjGWcIowjia/+CSIIYwhfMF8Am2PoIGqOk6Y6L/OAi+a6yJNG9iC7YDXz4KCbIuEJzSZtLAD59HvGcYugg58EmjgE/MgO+YxbX1J5yEg8ggwxOvgeL5MZdlbqEa1FMZw5AG/WXNIKqS4WKWZKs4D6KC/t7BumCeq5FgPOB/jOq4DCMb9KAOaDaP+UC8wryVUYvqd+t7emnLZPsxFMK9NWIwyphk0lWyETNacVwOgeYsG3qP1LZkFC3BN+gukP0CUOd62o55QpwRlncqkVZ/jfdFRN/6mgs0qqXk+QTryhS3Lh2VWXkKQQ6UjgT0VeqGK0CruCLJtf7V1zf7FeT/yiLxQzWrTblXehBEsF9YzXwLgekjHKhDZnjmXYZ2gvkMAGM6dQgiYBQBtOyT043kEHq0UUbvbZ3D9cOsGrIXHtDunASipCVzzcj9dDDf+1u5cW6fd5Hl3xomsNh3Cvk7wD3liu7fgL8vkG3nTe7XcwtE4zXa4YI8j1Rp5OOf9lOmxxoyU4Mqbkjo/ZfA7Rz9w7rv6qGNwUIIOqOMoMtP7cPUGM1jlSy7DDhoSTDrdmYeNLhqvmzbxpnwkVCrNwMNy8DmfQkGFTN6Pnpqw+jTivBOtaFJaJJEU8NwCAET+KlUFf/lNL8rowE4pD41IHb77cG8AXx7W6fMa16UKz+euIdqqNREFFPPlSEWcwsGmyKlpeTlYBL9vjS1Or2uiDbPOXRASB27Z+hmqgfsaxlOjFtQ22NSdXGW6oneZcHY7bqO/vyTir7/fMC09Ff4Rmwx9Ea8kvagFgw2kMqPDtX5uZaPCsfbrbj0hNADdDgNECm7dvbuYMmmdKQCsQx3ogoBYAFjTSMIONWM/nqaubj349X3XZYF+LEPfgEq53RGm/anbyoziyxzDLEkO7lfdYfp9Weee9qGPJ0E7pk+frvObPWFu9tyoWq3GeEuMh3hWwA/s37Bhg/6GzQYLwd97eu7umGB2aCf7/GcFgKZzayeHCc9VV8uED18tE049WaW3W7Ztk0n9/epnAMChXK3I9GlT1Z8eoCAWNjCxxSCKNNwbVDjKj2TihAkadAPqPjSGadOmJI2OagA8FNSvXCxJFOGZM6Y7UOgbKCAhovo6CIljEQGwIkMjoxr6HA0Jv2EyhYnUlq1b9bqqSMjl1PwX11EQicF+1y7ZdevtUv/zP3M+AO3g5B+WexsAchKCPFhn6VkVvW3rNrnlFgDAx1ShgQi3qjCbP+81A4DIL/oD/AB+77s3qR80KDUBcRDYAXb3WR38//z7V7VDw2w5BHnhvSpkfP4FDfoAk1Fs737Pu+Sd77qoKUIhVJGPPPSI/PCHt2j68Ld3xhmnyaW/e0lTPqhChA9CnIe8wrwUcLFdIJN9DQC58GY57I4CEOcC/gGYQmEGCAaXAwiq8f4P/G7yFnOsCkC2T7vIR53/9K675eabfqBlDLXleRecq2rQdhvqFCrQJ554SscNqBQ//omPySGHHtwEX9eseUUVgHfcfqc+zI5681HqC3LZsqWZZrk4Bu0GZQAV5Lp16zXY0x/98R/InLlzEsVQVluDX81/+PvP6RsjmIOfc+5ZqtCjoooLmU5qQKj/7vjJnbJ27XqZOnWKfPJTv69qQpQR1LK4d+QNIP/www+T91z8LlUItjMzpqoF45uDJ5EqKNGGb73ldl0EwNQcJsUIpvJG3Oyidk/v3/ZFfMc4S79/qEeaWuI7oQzGHdQD4ADBAk1RkR9CN8JC/M08WyUg/YdlLT5bgZBQ9YS0bZAD67eQ/vUIlwB96ArFlhufwXgmIc8MhkJVJPIe+tSzQIrKRLRrmgBnKe+YDyrGkAea+IZ9jcCV5r5WFYXnEfJEgMhrIR+EUUgPADDsa51g1562J53Mqx/jdBYd1i/BFD4ZYIaLe7YJKtAIZPHJ+kAbpXLQ5pfXYX3SFx8hI/7GG3ccR/VfuzGOzwILJ0LVrPUzybpk2yBYQr0TECO/NJ+1gT5alTvzgOvyvqggJEikQpLX47EKGTwoZru0ZWS/U8WKOuF5NJsmxE4WSt7/ZcPiyb90wLlU+xFQ4rhwrMA+XAvH0ASKdYLfLMQi/AkXsLZeWE72WJsGj2UZsR6wn+XHY1q13U59I8xfA2gwoC7sg60W5mxrYTpZ6XbaF5ap/Tu8r7GCglblk7l4zgj4YcdMnGPrj+OD/bTtPDPPdLfj5WD2mAYFVj3nTUsdzKNIzJqgYl1WVFvFVLXnlH9aknrraRt0yIltURVFiVrQ+6ODzgQMjlFnk/bhYZBCLICOusS5auqHLyhkp6hzoC9fg1gE609nL6rQ0fvsU5WjZyH5KC8FqP5gsosI5cPDUhsZknhkSOqlUalXymrWK7VhPMwV/BXFAUKp15xrKeQD5ZuDL1xmyhnfNkCuAIS4tpCaxO4bAOiCRbBmLABkTqnyUgUgAVCmdC4FgGzHqffyFABqTFoPELU+AphIAKhgKCBqFgDqmNpwTGs9X+tneTPB2rM+3b2msJv5BXwlal9Jek5qxut5tDcJdtGCFQAC9sFcWL+nUFDnrArOTZr+O4KF2M29A2iErVnzh4Zj2tLP7HLpBP9wzWMuvSIJ0Iu/95S5WdYXbdiwIcbEDw9U+NbApAewj2+24dcPfp/oDwUZoANBLLb29Nz9EgCyJeDtyOy50vN3fyMT3/1OKUydopMUncTAqfS2HVIaGpb+ebOlWqtLFf4A+3qlkC/IjoEBmTF9mkYfAgyEik+VFL0w7a2qXBqRd6f4IBVoaDimqm/sXfRNLHgRZATmnlhUA9wBHuhghuAglYps37BRPNsgXgAAIABJREFUevr7Jd/To5MoLtimTZ2ieYQfQZjkbdqyNVEDVSs1KfYUZXL/RA1koulBJbZqtUSXXSHyzDM62Ifb3gaADj5vVPUQ1HwzZs7IBGgow3Xr1sk3/uOb8uKLqxTynHX2GfLWt52fwI3nn18p99z9Mw2MgQ1BMHbXBHhgYFDuuONOuf/en2s/CU2AkS7KGADtP2+9TU0nYf64YMF8jXh70dvf1qBqwv0hSMKNN9ykMATBD6gAbSpcvwPtQMHew4+q4hGLCkTohY8/mALbDX4AEfjhO9/+rmzevEVVX2+76K0aYTjckBdEef3BzT/SYCoAVvBviEAn7VS6yA/K4vr/+Jb86ldPa37gP/Djv3+dLoQ5UcNYAZXjT++6R8eZc845S957yXsUSrbaoF6BuTpUahhzsMHsFQpL3DvGnvde/G45/fRTBWbL3KBqHdq1S02yYS790EOPyOZNm1Upd8opJ8kZZ53RdN1VL62Sf/7nLwhAMvINaASA3G5b9dJqbY8w1+WGNgIA+L0bb9bf0AYBzKCmbLfhXn/8o1s1yjMmPQ5gv1fNe8MHJfrw/fc9oCbv6L/nnnu2nHPe2apsbPdQxT0CHP7i8RVSKo0qmAY4BBwL6xjjPQLG/PTOu+Xxx5druzz7nLO0HROqI8/r1q7XlxEIWtJqA4SFWfx99z0g5VJJzjzzdLnw7RdqOtiwCET7BCBcseJJ9V954EFvkgsvfJscetghem1rvsfr4MUU+hieT4cdfphGzd60cZNAIQmTb6SLPF940VubTOTbVsZ/kR+7mZzgmBC6dDMxQxFxUWV9gFFBRZhEZQ9VQqE6iAsfa7qLYy08IVwgBGH+woVs1iLfghCkS0Ui0+KYTd+EBJCc12S9eNKJZNlFosd33DMBBc7PisxKwIE8UtlkX9ixybE+WLbYbxWH1izTlgPuDeMw0ub1kQb24TeaAbMfIb/IP/KFdADJGAzDNv+wfeztrsH0WZdh26MyD2VlzVWRDxyLe7TBOxjABVCQ8Nk+h3iefYHB9ot9uAbyQhNplBvmwihXCx2y+g3Txifvx0JoXIdQ25Y12zr7Cs3DcYxt88yzrQPCD8IOtnGqnfjJ/IcAEMczqjDKmLCU92rrhfNHliuOt/3ZArOsPsq8EkbaayOfOJ/3zPKhug91jHJhW0Y9MVAL2wHvlWNK2FazYJo9x96rHUvwnX21FQDsdswM+1ZWf8oat1styi34siCMbdD+bttluN/+ZseicIxt1f/3DBqkqYblGNYDf2f7tO1MQYFX/6Gtoj9xPLf9wfbT5L4TxZxT2oXjESFgVAfSAboiknDoz0Ei90+j3uatmbBXi6n5p0tJ0wfYqzmFLzc9F9CM5sQMoBFVfL48WEzMkKkEdGCksfxSD3deA5iYG8aSilmcmW9OJO+AIFEFzukF4EOk8OFdUtk1INWhAYlKo5KrlyVXr0oUI2pGTWq5gmYA0YAVGALc4GWeBs9w6j+FZ/rFlZNjjpQ7NqqgVCXnFYtEMwnATO2gtdhscI5WCsC47kxBbdumUtC1G20VDeoyskoCQHduqqps7AvN8A+/EwCyHbuzuwOA7mqNwSRCAIhjmpWCTpGatTUqQ7N7897qy63GCre/EYi1Gj8ZLMWxc/Yp1//YlFxr8lGAtf9pCUu1wfTXjQ1lG1REgaFLy6kKfcvUPuCiQ6d9odXddA88wxQcvG00Ac66ypJLLt+rzM2yvmjHjh0xHm6c0ML0BQ9XygTx1hUF163zwd09FxO2/WVLFIBswPCXd/Z50vvn/0t6TngLRnOdoBR7e6T08itSWr9Bg2VMWrpYBnYNqa2/KvxyeQEogAkiAB7KGhAPza1QKEp902YN8tE/d45MmDa1wTeKDipwjg4VYD6nkXvxsFPTo1wuORbNEn9ve2WtRGtekUJPj8jCBTIKwFivyxQfXRUPm/6J/bJpyxYNjqDyUn3LMyqTNNhIQVWNVURfQyj26z4h9XvvkXjb1iZXo/sCAAJGffXLX1c1Ghb6iArLyR96D8pu65Zt8tKLL8n99z+g5qrwI4ZAGlBPYUOUVajlHn30cQ0Wgu2qD12pvvlQB502tH9MQBFZF4Ekfv2rX6s55JJjlsilv/Ne9almFweYUAMO3XzzDzT6LAY3+OiDKTCCXsDvHaAWTB8ffPAhGRzYpfeHgCHdbLhnmKzCDHjjho26AF1yzNFy0dsvlAXz52tgF/bp9es3yNe++nUNHnHe+eeqoi+rz6Ed4M3CV778dTWVhQ/FD3/0GgXLWQoVNx67cQH3eOutt8ual9doOcEsGfAQ5QLfhwA6MFcFtHzyyV/qMfBXd9oZp8nMGdk+GNFX1q1dp+0bZbd06bG6mF296mWFuA8/7IJgQDEJM2+kg+A2MKOH6haRb3HPGzdtkpHhEZk7b66CSRyLCMDc0O+gKvzlU7+Um773A10Uox+ccMLxGpCi1YYyQQRbvCwB2MUGlRwi+f78/gfl3nvv13pftuw4OfHkExS6totsi4kqgthAKYf+fPmVl8mSJUc3qTqZn188vly+/e0bZPOmLXLZ5R+QE086XsF3uw3tBhGzV6x4SsHwzh079TzkDX0LLyewDQ0Pq0rw6V//Rv1ITp06TcsNClWATLRdbABwgIMw3QUAnDR5sr5MKECdjMlUHSB2SJ597jk1icdxhx9xmAJRBCwJ/b+ijcC3JfwVbti4UdsR2hBAIeD/1ClTtM6dAmVEXnzxJQ3uAgB8wonH64uRlStXyiMPPar7AUcxFpx+xqly6KGHtoXN3fS7/e2YVlCFfRefIfwj2Aj322O5yOKxVPHRD5iFAjStZRADnkM/a1xYYz9VbxbGoa4JGkLYYBd8/E6TL+aXcICLQWt6S9iAvkwAiU8qmwAYCNNseVjVIgN24Hpo77wu0uS9EUK2UkEy7XCRyjSopsS1cJ/Mk4U0hH1Ii+oyHEs/drg21Y/II+4Bv2G8w8ZAICGUbNeG9lZ/CIEH2wjSR31R2WhhLMuMKlTcv4WjVNHhvlFeBKo4D/VOWEKFJc1K6f+asIm+F8MXEJ3KxcJx9dMMdYwHjLy+LT8q9XAszkWeaeIcPn95bbYXtll8EiYSWhHKhQpapIG6JgjGMxl/0/SdC1b2dfZJXgPH4j5a5dGOMbxPwlCmYc0zWS8EnnZcwLVpzo39fMlAk3ULQcOyCdtouNAMAaCt12TRHij/QggYjqN70i9aLb67WZQn0MgoV+y+Vt9tfu11wvQ65aHT792USysAyP0hEGSa9lnAsZ7jLn/jZ1Y+kqV+sJ63+Ql9wrnBnn7+HAhkOrkYQTESvV+KO4y/PxzAZ4bLm/Yao3jyQFPNDxGkkcpBdxz7GH0FYs6F61pAqflRFuT8FxIAxRqiF5EwaqrUgz97Db6hQTx8wI5aVQpVF5ijBt9+pRERCFVibz6skjwPPnPOJZZGuaUyzV87hvLP35eLh+vy7iLcOlDVgNUY5MLAEcI/h2YaK6krAJj4+XO1r+Xt4WHazk1AEB9JNsG6Tebz9NbGvPh7smp23iNVg4lPuAAABpCPCkBXLo0AMIkKzDr1ZRfGnO2mr2WNW3ujD3d37RaKuCbFY6DM86fZ6khqwJvEM/JvGjDEQUH12ObNgekP0CkGvZkw2whbKK/le3Z399X+qLSdN7b79KzmcjnzI5/U52yrILu7y9ws64sGBwdjmj/gwYo3gJgUcuK9r5wPcqK1/yoAY4km90vxjz4tfVdfqRF34Q8PD4zqjp0yettdEpXL0rN0iUTHHK2ReHt0MtqnAJB+1nYODHgHyrE6UEVU4cLAgEycM1smHPQmqeUQRMS9EbITD+zDQhumvlTxAfjBlBjQRN/G5PNS2r5dKrfdKTn4HHrLcVI+4jCpIsLvpEnqcw7NDQ1o67Zt0tvXp3CxPLhLymvWSh5+h+bPlUJ/v+ahXKtK5e8/J7Ubvi3xyhf2OQCEsg8KwFtuuVU7r/OD4xZl6p8GCsiRUTUbhBoJUHTpcceqag1qL6pQADIQgRTADbAHQz8UhYuXLO6ouGPHBLyAIuqRRx5TlRgmGVAnnXveuXKAjzQcTqQAdKCqw7k9vT2yaNFCedOb3iRvfvORCumQr0cffUyOOeYYzTcVUZ0GGrQFKAuhGFuzZo2WAYKZLF22VI5ZsljNu7VuVZ03KD/8wY+1fE4+5SRVwLXbbvre9xVeHnb4oQrx2m1oE1s2bxFEMP7Nb56RwYFBLReYkx29+M1y3HFLNeIwFIuApi+88KKWP8zbZ82eJYsWLZCJE/szfdOgbjdt3KyK2COOPFyOW7ZU28Kzzzwrzz7znAakQF+D8g91jfKEvz/AxsFdg/qJfoH+BoAI89WDDzlIFzh2UoeFDyDzEyue1DZCJcL8efMUdrV6IKJvAabhGETExQaV4bPPPa+BaF5Z84ruA5CGmg1t8ogjDm9bnjD/Xf6L5Qoxr7jqcpk8eVJL34vIM0xmAYJ/932XaqAQ+vhqdxHcL8Aq1JqMyjtj+nSZPWe2AgJsgHYApwCuWAAD7iHoBwCmVQpC2bdi+QpZufIl3Q/4R7CjizJA5YEBrTfUzcJFC+TEE49XtV6WOR3aDqAt8gXlJvoZghQhXfhCxbMC14EKGmpo5G/njgE5+5wzVUEL8It2CIANxSnGj5mzZipEBHiEUvaNsnUCFCF0SSbFSaR6p1LIWiATblhQg+/WXNVCO0JAzCnwD/VMJRSVSVzYUfHDYwkVmV+azoZwjaCPedMFhndUju/cb02M8TvygTStYpHXxnmESvwd6digBwQ7NNVEPgg2WH4oF+ab5pXME8ciLloJc7Cf57BMAKXQf6lODINaAJQhHfRBwnUqA5GeBhzr7U2Uc4AqmOvpS8B+92LttwEAuQgm6CLEQvnhfvFihSbKFgSgDK0/RUaERRmirKwak5YPbHdsL5z7Ii26usC5VEZintRKBZq1gGI/IrS1gW4Y3dqOQbhX5BP5o0qWPjNt++U5bFOE5RZ24Bi2Q/qWtGlYSILr4jo4H+WL+8U5mDtYyGJhN/utjV7N9O1YYPPK/sD8Eq7jb/zG8wkUaULMNKispYsAmtwT/rHMwueJ7ec2b1kAkH3RAiIL/+zYFCoow/a4N54vWXOObhfmIbRje7Tje/jd1ld4vP1td/MwlrJoAG4WnARmwGHf43OK/YFjMNtBVrnY/GU9D5vyr6Ig4AITk9UHo6A8j9qrQq2gMAzO/xmUQr9rBFwACfdp8Yb6CrT/GEBEK8VJ87yFsANqNK9NaIjHRUyjXpNY/wEewhwXJvuIsItzEW0XoA/ArwxzMYnwHWtHBAlSK7Sq1AH7VNkn/p9X8EF9nYsEcA83ob7uPFSjWaP67sMx6oPP+zI0wI9wy2ki+R9DbZgorInKzQNH6yuwWwUgFZUhCGSkYP87FGFJ/0i0ih5ZJqpMnV1Yo1Q9h+a8rm26PSi7BnitRzYCQHekQXhqaexAUHKu50Jgrmn6aUFQobq7fc72t2779+5eI/v4Vso5+q90Z6XgtzEV0+T9D16560PLIPUkAIhV/UnOA7/UVyD8BEKr6pSDPqK0cSSZKASbdIutdJatS0jrCW0sW6Dp7PyD7eyP/lEStIPcDPOWvcHroq1btyoARMJ4+HNSyDdxmFSiYext54OYeOK6UJ7sL1uoAIxmTJXef/uSFM48Q6JpUzTMuQyPyOA990n0ve/LxGVLpXDVZTIEU9rhYZmIwBu9vWq6C1iHMt6yeauCNQyw5Y2bpOeJJ6X3oINkwpuPFJkxXVVZ+sYfQUe0UdcVIGIrFp0PP4COiRMn6GRKJ0p4k4NjMYjX61K58x6pr35ZogMPEHnb+VLavEX6p0+T4sSJOsAAssAkWSpVKSCQSLUm9ad/I+VnnhM5bqn0HHmY5hsmzKPf/q7Uv/RFiZ94Yp8DQNwDJ8eIUrtmzVqFAkPDQ6oKwJCJhQsCByxctFCOOPIINQOkPye2q7Vr16naCdAAD0CAAUAZwKB25q08H+0fi4ItW7bq9fXBncvptQCKAJ/CiSXORR4BPwDr3O+xLjIIJ6FMRP0ecsihCiKh6Ox2Q7ls3LhJ/dqV1X9kTnr7emXRwoV6DfUR6U2SoVzE5dGHsZBqtwGsoW/Ch2WnCL2YdGHxgPSRBz5AkJdiT48sXDBfFYCAkAAyGFs4cKMP2IVGVp5QT1B8AqJNmz5NfSoCOO4a2uXfnGIB4aOY4UFeRxh4THhirRPUrzNtKyaqj/A6UABCLQjTUS5EcYwuTjrUB0AmANOBB75Jkx3YOaBpwaedTQvwF0rTTmMdzgOoBeA66OCD2przYuxEu0K5apRmD++6aT9UYqBeAMwAfHcCoPtJGh4sAIJQ4MEfH8oy7FO8zvbtO+SVV15RZSbaMky0MR6hXvCUQ2AiRDMG9Fu0aJGOU1l9xfY1VScNDQt8Ha5a/bK8uv5V19/VjUxOI5PDRyIiHqPsocLkiyqYEu/yzyymiZcGaAsLgkjZ3ZTV/npM1oI8s495H2ysE7sAsYspjiVcwLeaOOIcbLw+Fuahyo+LMsI3LvoJLey4QPNEfiLdEG4QJjA9QgUuCpkfwhM+Vyxss2pAwkzABR1XvRIQ+WLgElX6F924Evpns7CR10AaFnbaBSnyT9NNKq2QRwfVU2iHa2NsRppU7Fl1GMZi+svVZ4APbEI/gAwEonDewzWmhzkGARp/5yfHw33VF6xqjXWFT5SJs46oNAVlIcBj/lG2VLajnPAPG8Z/lBHKhubfHCtpgorydy8X+3ROSvUfQau+bAx9BPkHWVZZERIjb/jdQmT2L57He0TerLotvB6Pp1LVthPCdiryrDKU7QznW2UtjkF5WQCI+yQA5DOCAXNQljRdD4GovaewjTAd1Id7aV1IXrKxn1MZy7/tQtQGq8F9Is+4TxxDP5Y4L3kp7M3C7Thkx6MQMGW94AiBYScA2Gkesyf9pttFuT1udyEg21Z4XpjmWPLCe2/3zM8qnwZo0gH+sf1Z6GfBeFbZtKuTrLwmZRM5AAiqRQ2Pi+xqSFQUSy1PF0nEWz5Qh8I/ADi3lstJNWEBDGCANZsG//BKN6SQx3NVzRXds7WGdQwU5w0cJZJaVPKKPvjsq0qMefloWeqI0o1/WAPBaqyE+R4hpPPFl+ec3KEsXa9U81X9Tf36SV6BFubXuDQCesTw9ZePpIAovh5qpOXnYQaDiKDQvYsqC3bUhJVKQs69DSFxpsJeVqiduZGfdKcATBWTTiFJY1wTTIL+4XzjYJ3Tv2MyRw1+534NeOI3fm3wW9hCARg+Xx1IbASAyTWc20m3GVCY7MrwG9iprXfbr/dkHBvruZkA0AZCYUHT9ZlR67mIwV7padosIR+sGtOowYSA6J+YH6Um4woTFbg7mG3NgrOi+rYbz8LfmjlgMwA88YqP7bMAvdGaNWtiTCYBBjBBwIJyLAE/xnouFmb7y9ZkAjx3luTuu1+Kc+dqRKTalq1S+flDEv3Fn0vhuLdI4SPXiJx/roxs3SrRk0/JhGOPldzsmYKQ7lgIY1I0uHGzVBFWHW9dVjwlMmWS9B55hETTpjrVW7Ggij4AHYA/PBz4lh9ggwFEJgN85R30cQ7KS9r0i4WiDK1aLfUnnpLi0LDk3/NOGRkYkPyUSdKDt9s9vQpIdu0ckOrjy6UweZIUTjxeyqOjEn/yv0lt3lyJzz9XouOXSW9vUYbv+pnE//gPIg8++JoAQE7e+KbcTdjwEHQdBUAAb5kQCMCZHjY7Tg3fBuMYLkq7nZhw8WgHS/jNIMjKasMugpd7UNsJjVU6cFLcbT7sdazahfedpRrgZDjrtzDfnBArAMPDvcPGe8x6iNiFv12Md0rT/s58cJLaTTrIC+9VfZuoI+HsVy6cPFpg123+eB2qD7SN1PjIaUyFyoF2aasTW5hj+PbZ/tjU302o2ukm/3bSHL4lZ5kT3mT1KV5DJ6Pqawf90k0o7aJT+6hXWnXT/jLTxYTY93fbzl3wDxelrl37sAu4bsrmv+IxdlGbdX8c3yyM4oKKv7EeCey4n3XM8cL2NfQrQkM7lrPdMF8EzBwrLRwkRKApJdsAgQf+ZvRXe+3wnu0Cl+MI/ZrR9BLnE6jQjxTyAhCH+wMcwn6a1GaZVjIP4YI6BAVW+YV7AGChognX4H1RmYY84/pQvgJ4IE98gYVrUbmGdGzADByPc1FG9kUB/arh3gF11CqgUEj6EvtUu/6/p33F1hHHDpQz8kt1H+oDc1T7DMWxzhXAcOKHkapHwD78hnvBeTgWMM6CPqTF9C1Aol9EnMPyyhpf7Rhn74EqWPeyy73ws6pP5AH3h9/op9Dmi+bBFoqyn9FXIcdr5pv+8lhPYbsnkKSvRJ5nASB+Q3kBmOJ8XgufoT9MPvfCurfPUvZv1A+uR4jKdo08dfKFiftkJGbUAWG4LTuUM8oT+UY5Ywuhnn2mhACQYxLzbp9fPI/9ls/FUAWYNe7tab/Y3fPDscbel73/8Dj7N7+3Opf7W5VnVnuwZdjNPWXVjx037Rhg88H1QZYCsKvrqlqv9ZHaLlS4QyNM+vOzQRyYAHwAlrxeyOErzFXUF55X8em8uVaX3MB2qZZK7hnp3TupJZaPbK0K5dKoRMPb9RMuo/CSu5Dvkb6JfdqHkBYCO8K/sgC0VytSq1Y0Qi/8yUfwr4m0/XoFoK8mzkTZ2RXXVHmU039gcfCg5u63ku/V9LFmdWm4dIAzGSgEyUABCADW2L680s0oOXWMCoN9eEVc0lagNiTmoljKkpY9BoDWCNnDHQ9WNXaxjTBLNWWi9HS5DPVradNxGtBOAFDLwbem8PlqASCPS4rDiyBtU40oCzTNNwRTY1lfdtNvxnpM+Ixql07S58mAM6gbWmRSb6ZwFN7SFF/huwN7/GSgEIJAwr5qzbdv3xaS81SGm2hWW2bbjqVah0EdZYHDVnW05NKrMgP0jpW5WdYXDQwMxDbgx9y5c3XyhAcvtt0J+DGWc7uBDGNtZHv7vCYAOGemxD+5y0XJffY5iR5+SOKf3iXRlm3S+6efldzF79GFcf2uu9UZaO7csyVauEAHS6hStm7ZKvVnn5d4ymQdrPPXf0dqV31QigccIHko8fxAokokPBC275Dy9u1SmtgvM+fOkb4JE6Q8OCgjMBvGZHf+PH3IqAmTj9CmC7CRUak/8pjEv3lW81CeNUNyvXiA9Evf5Ek6tgzDfOhLX1XVU/F9l0q8cL7UHnpUatd/U2q7hiQ+52zJnXKS1J97QeJ/+7zIQw+/ZgBwb9fjeHrjJTBeAuMl8EYqgSwYRrBA6GeBXxYEDkFIOGGxYCCcALGs7UsLe327aMex/Nua+nJxxwkzTV2RDwIfG6yBUD9cNIawn3miuoqQAtfjd4IZ7MM1rG9Alm23k2wCTar+VDHtzZABoGiaiQke0iSYw30DGkHRh/2EHgR19IeH9FA2SBN5w1yOPu4w1+NGtRvhD2CZ9Y/X7f3sST8KQRfbDQEUfqfPXwtWaWKL46w5ORVtBHiAQjQjpZqTKjSaP1P9h/sAPER54FgqJrPmqBYA2rZN9SHyQfhnX4TxWMI/tAH6bCRMtn2HAJ3qPfxGc1nUbxacZHtgv6ZJO9LCvdDEGNezEJhKPPYzgrswWrWth7CNsF4Iz3EtAl1CGubB9lWbDuEh1X/4zcJr5JmKYAYUYRAbmzcL9XTRblSbrAeWFX8Pz7HHhQCQf/MzXMjvSb/Y3XM5BrWCeCHo6+Y45qEVNNzdPHZzfAgALfxrVb5Z8I/PsnCsbzWmMZCC8/kWqK88UFDVWGIa6IJbqLgNVCzngxLgXPhnH62pGW0dAa1KoxKXRiQeHZHa6LDUSiMugm4V6jq86PHXgxAEL929yWwdL1bVfLcueanpy2XAP3U164UP2n69ZVgNoI4RTpMXsY5+0MSWJspx5MQSDpqkpsgK9twviqjy8ClINZr3Lkh1mob8pakrGKKpYOQrMaBRaJUey+MSSEbloDGudso5n2AWLTEQcPcVgC5dd5+5RCXmysNdlDCpod8YCGgBoIV/YftqpQDUtmwCeITnqfl0UJ56Dk2AGyCq+aFNkb0W41OreV+nvt+qX7JuG30h+v5Cq3Ej+gnHeAcAqf70QT68f8cU6iFisDNTV3UuLOegcPVtBP1NTYS9gNWNEa3fFmSWgYbwbrb8dd3HpeVcBjSX1Bkf+VTLAL1jYW54fsKfIM6NqtVqTN8yWQE/MCmA3y48gDHZsA4EcfyenotJ5/6yNQHAyf0S//GnRXYNiTz3nETPPC3Rhlcl/74PSs8ffELiRQulgqieX/maFD/wPpFzzpL8vLlSxMhYj2Xbiiclt3MnbH2kPjgohcdXSPSRq6U4e5Z7EKh6zDdKNMxfPS3Vl1ZL+YRlMu2ARdLX3y8VTFhfWCny5K9k8gd+RwqAif5BAfhIh8vVp5+RGtSJW7ZKbfHREi2cL70HHyR9ByzSB9XQwIDEf/l3knt5jeTf+04pXv5Bdf5a/e73pHrn3VLbOSBy2MESQenzwL0Sr1w5DgD3l4Y7ns/xEhgvgfES8CVA8GaBFxdK9CGG5w+VflyEWdPCrMIkALQTILvA5vesxSivTxhHAGj3E0zwfIAh/EO6VFzpwiMPNXihKf8WDjD/dl+4kCSg42ISx9IcmGaQ4b22a2QsdwZ8wN9UOiJtXAf3QZUevmO+ZeEGffqh7rAf8zLWD/JP01fr1xAAkCbLjJKLfBIA0v+b9XdHoLCvO03ThN0rRhlplrDVqoepaKN/PZrYohxoFmrPo/LNgj6UH2Af2or1HYh9VL1hbtrK9UGYb/xNMEV1G9pmlurZQkLmk/DPlreFnGgbVKYS/DHtcMGBvwn9qL6liTFN1mlGS8iGe9blsIcQhIE0b2+5QKPvLLiaMT4+2Q+RV4J0wku2TTue2H6I41GPDFBDQIr7p/9Ngjpe08LSfXVoAAAgAElEQVRwpMVxwwK9sJyy7il8EWHruRUATK0NUr9le7PfhG2tm7TDMTaBGsliOFXqs4yYbgj8eG6YRjf52N1jWCf2M4SCNj/4TkjO5wPhM+sy6/wQhlgA6Fbj3pIIkM+bxrrrIrpt1blXqlZEqiU1qY0roxJXygr8sJ6KYHqLKLjqSw/HlUWq+K3s/yFgT00iuHNykq90HPdWQ0l71ei53hqHPuu8eM/amwAe5CA1YYCLxIedh1pRGu00p1YxrnYa41t4AOjNVXMwObUmvM4I2UcvNVFMLZDzfu+wzFWMCIscBXq4aiNctaDLQp40QAgDjTS3JMKwPQOA3qyaZdUCAGo7y1D+Neaq0dIo9YXoAY8xAfZNLIngu7sAUM9vgICNdKmVaWqrcXx3+2mr43cHACamtKTTYaINrvJSMmaDwCRaPMLZMFiLUaUm45uvS/X559WB0Lw6P5VuX8UHC+HfTino+grbgYWAbe9b89Rs2mvHoKa2bMpi2Qc+os9CWMvuDeaG+QdZnyoA8RDlpBnmInj4a1TZfN77XnKR01SOvBvOB53fpvbn7s9BQAQmp4ccKtGuXSLbt4kU85JbukyKn/1TiZYsltpzz0vt29+R+o9vkd4v/ItEp58qhVkz1Wx1ZOeAlL/47yLwH4YIvcPDUpwzR4qnnSw5LGr4FqIey3BpFK+mJbr7XomeWyn1D10uhTmzpW/SJH0QlZY/IfJPX5AJ//A3MgERaQuI7lZTFaA+O9CgYZ78yGNS//r1Ui/kRI44XIpvu0B6zzxDoz4N7tgh0Z/+X5K7916R45ZI75/8ieSXHiO1rduldst/Su0735X66pdE+idKvH2rxLhn55kh2fZ2FOC9NSiNpzNeAuMlMF4C4yXgSoALcj7PLTSzfvSSCZNxZB2WYTeL06xjuOgkvGK64QKc5o6Ec1adR0UX5yYEdhY0WBDYygw/a/KG69HkmAoy5DWMCsv7ILgkOLMLWLoIYJrIJyERTZexDxMznG+hJgNg2OMwGQQIwRyNL2Z5PQIfAlyUK+ZhFmpx4kkTWrzEtWaUNFENFwv7GgoifZY1zawZOIPXJtwCuKIak/4V8TeDfxAKMj3cM/bhH02vafpM02FCJ9QNjqPZcdaiybZp1ishNKEe6932Gb5Ap9mv9bto+wDSpP9D7Ge/tP73bJngGPzNvk0YYiEITeYJG/EbzcbZr5BnlpP1Wdlq7OT1COKQB6TPfkcYw/2Ef63KFOkRTONcC//YRzheEXjjONsXkFfet/2e1c+z2ngraMixKssE2I4t3Syyu+1LNs9t0w1tEqlk0wUuXXM4GOMQDgNKMOos1GPekb6zDXWu7nxkzRQKakvT/W5tka2FamMj6ZtSRobVjBRAzAMTHaiMSx8PovRM5hXuQeBDtVqVGoIUqjsSqOWcL2jm01lTmZizHroRvsFE1wXKhfTHm8UiSAb+6d9uf1wtqbVWvYLouCWRMtR9pfRfuSL1WsVBv6SkIdiL1ETW3Q+hG/KXb1Dc+YWf20e5ngJtX2y+bNT81quWeCg+81QAqpkjI91602OjLoIhZGsNkylzPvsDWsiyJDhNE0sVh4lSEJGB4VKIMCaJ7mtAYqLmcnXk/qW+Ab1hrdFnuvIIVVPqvy0YrFxZpXuTtuxSSKMv63GAlGkbd/0k1USy72SPh40AUFfH3icfGZdHsf7KaeAPdZndsLm0UrVkqhLjYVpGVAQmJCwtlzS59N67GZtajfXd7A/5W6tzEBAn3DIjGTe0WVdfYQ1TRReO763adzL+Eeh7dR9NhRUA1h0QdObC8BWYBghhsBDtfwpqqCYNJHzmFh16b7xnVxceiPufGhWA7g4WX3Jl1wE/umFulvVFmzZtilsF/MDkAJMikEcG7eg2WEi353YKStBNo3utjmlUAPKqdTXPBRiLlh4n+Y9+TPLnnS21l9dI/N0bJb75JolHh6T3C18UOeM0yc+aKfXRkuz6zbNS+L1Pipx6itQPPkhyc2dL7zsvkp7Jk6WKQAZ4axJBnuwi3dVXrZb8bXdKYcNGif/7H8sIIgrDZ0//RKmueFLqn/hDKf7Z/5T+c86U/Ixp7k1puSJ9PT06GavBCfSaV6T0H9+U+vdvVuetuQ++X3quu1YKEybIjs1bJP+Zz0ruRz8UmdIv+dPPlsKn/kCiAxZK/PwLUvvBj6R643clBozUXt7cvcYB4GvVEsevM14C4yUwXgJjKwECC8ISmjpaYMFFMK7Qzk1Hp4VsN4Cw27tAWlT20IQSkyjMIZB3KqZs4AKa1xKgUNEVKk2yFtqECHSJQtNamkTy3mmuSrU9jsN1dLrqVYP4TrhB+EffflRi4jqciyFtPPcBAAEdCYpwDAEg9gFeWZWarQ/ek1W1QSmF6yNfuC7aANJD+aEcGSU4K509WTxktYPwGjboB816bX5QhsgzFXShr0O2CfqWQz1Y9R/SohUL7hvfCRipvqRPOfpYDCEby8CaFiJPmHhjH83SaWZMaESVkg1GQtNmtn/2OYIu3A/yyMi3bE9Z0IrpM9gGyoDlRXNkC/SQBvYj31SNUiFJn4JZ17F9lSbG7G/sH/RLyfpEWaDsra/CpsWaV+0xyA7hLPsIzdtZHjif7YAvAmj2jjzaFwmtVH22PFlPHGPsJ46zbZWwD+fwO9XSTNN+dju+7dFx3gl+mAbRRR0rCawp4Mjem7BB1cLorA4mYAHrjqNSy31zIM0Zx/K7A1lIQ+9VaaH7ppumZTRdZsGvaVsA4L9DXYdQE6yLBJqoYzoXcVaX0fgTPlJr8KPngF+lVpFKrSrlak0QnA3+9Uj/NEiHB1AWWMGEF07vdNGtfu7qqtKTckni8ojIyJDURoekjvVXeVShnwzvdMo+hYsOkrId2P4SqdOnzlsWlM46KwUDXqXUBF+N+apPIEy7AYIFPu2yroliCb2AZ0Gp9Fy2LBe9Ndzcuak/dG0t9PdHk1fP/DqNPcmYaS4DRZb+y6BQADnhhrafpJN8zznfhtoHHFXjcW5fYKbpATkhFNPj34mVtFFcNj1H4dYhKK4Q/DHdsFzTqMDtcG7a3xpNaTu3z6bxpKlsA/KYkWQW6nc9ufNmgVgChTNOa56bOJ+VSX0QnGsUb2fC26DgS94puH5djXM6tsH3eAL/FAJ6MKiRg0Vqph+6ITLSYCFuSyOGxDkGBXK/pPMhl5tws/dz3Ps/2lWA3m6ZG57HDO4b7dq1S69OM5EFCxZo5uBnBhMbBASBKhCTxG6ChezuudYnTefm8Ns9IhsAxhJNmSby9rdL/IH3ixx9lOTWrJHo8/8m8QP3S33nNommTpGez39RaqeeLPWZM0QQXfcf/knqd90mUZyT6PzzJX/lFZI79ywpFIs6occbrWrVRRocGh6R2vIVkr/nPikgTPtn/kRG4lj6+ydKz6R+iV9cJbW//0epT5ggvdd9WGTJYikND7uob+WKe/uEgQqOYYdHRFatluK/fF6iGTMk/0efkknLlspGmP5+5jNSvPU/JUbgBDjX75ssualT3Vuv7VtEyu1F0OMA8LfbPsevPl4C4yUwXgKNE4x0YmhhhlVBYZFtgw9gUWv939GBPxdm7UqYcKkdLMqCbd3WGu8BcIF+wGixgGvi+lQjWT9yhD04hjCQ/tOy7ssu+JEO5kAES9Z3GUEEA09Q/YU08RvLkdcIzTh1slmt6rMaeYeSCeVP5ZoFgDiXMBKfVCNm+YFjeRJsoaxw33zhyuvuKwCYBfxsu9TpsS8jliHgG30VEuZYE1oCS6oZCZVwDH0jMlgE6sEqN2n6imvxOthHRR3VkDSVpv++sF3a+yJIB4jCtaxvSJzHvoBzkGcGHcF1mT7bLI9nm8UnTdyzzJAJCwmqaBqL9NAu2L+RBwLE0OQWeUa7ph9FmoDb/sDrsL5YHhZEs8xRZzieeUEeGJ3XArIwLfxNs1+qHlmWSI+KWZQDyo3KZeQf/5Bf3iOug7TY1sJyymqDHKss3GW52nSYb5YP2ybvLTQFbjcGdjvedXcc9CUw4caSVo07qStJIEYK8vKOvQFgef9yeg0PhFyUy1gqCAQBOAM4kZhw4jpYENdUGYMFMoCdKmAon/F+zQiKqHGp6XLZL5D9TenaR4O0eV0UFtj5ilKnHIxZo7zkcs6VA0QWhDtwcZQb3CH1nEgtn5OKxFKqVKUMX+dlmNmqsZ5epZpLjWSRJwSwSMZLqAcBDEdHpLBqpZSGAMOHpVIqSRTXpCcfSU8h5wJjeBVgnO/x6kkHCpK+YtRaDhR1DqDXqm6zAFYMH2Kuokx5xalLQv8rfdgxbUIre62s9FvlpRFq+hxkBNRTU94sH2eJysnjNBsp16vjnHkwQXL2NVrluUkxFSPASQbs6wAA03HB1Zs1rYaqMBw32vbLROFoZTKpyXUy3jQo+AJ1GGs7KOsssJpCQLaPMHe/PQCYBf9cLvc1ANRwLhnV1NyPGCjE9pkaxFf+BQmgH9oU+hZfmuAcgEG330H5ZHxKgoSYubfvv63acbtnxbm/9+m2AXp3l7lZ1hcNDg7Gr1XAD+t8kBPZ+fPnd/eMex0clQ0AYZ+Rk2jmLInmzBeZ2C/xyE6RV9ZJDL959aoDgJ/7Zxk97TSpDw5I/rbbJfrXL0q8batE8xZI/sILJffOt0t00JuktmC+xIgYpZFMnfl0qVyS8uPLJffUL6XY2yvRlZdLsbfHyaqLRYkQwfenP5PyzT8UufYaKZx5ur7JGymVpQdvwYdHJH72eSnc94DI3fdIfXRQolfWSLRgkUTve7/IRz4k1ceWS/S5/0eiJLqvU/lFeUjU0dLxUG33lkFkHAC+DhrpeBbGS2C8BN7wJZAF2Syco2IIL/awcCUgwXeCDZqT6sIpj8VY6hcwy7fZ3iz0VgDJTtKoCsKnDWChE3jvSy4MnmDVGvxOkwhOwtyz1y0ECDTwQpSBCKiuYl5QhgxGgDSs3zTCH4A2qtoYGAHH0h8g8kt1E9KlegrnWdCH+wEUBGTBPVMZaBcodjIZAkAoAAne7DVwbetHLWvBOBagkdUOuY9whyAX16Tpbti+CPOQZ6vExHcq5ujbBvVEoESgSPUZjqXvP6onWceoR3wneAvBKmES2wahHoEkYZdVzBJIU52INsDozWE9Ua2I61CNZyE127UuoDw8tefgWAaQoX9EwkZbnoRbOJf3jDJDe6L5N+vf9gn2KZYtjrHKWpQ1rkt/hewH4T2EbcvCP6RB1S6vTUUtrsW6Ql6YH+yzAVsIANknrALQAk17j2HbDlWD1qSY0MeOi3Yssb+36jOdxrfdHUvrbimqADAxpeP617+3V/USaYFCO5QhYWnqIB+L2bwHWFDAEIbouOhVYcprALbh581/91+SrCuGpPkkTHuNgkq5hioo864t+7NyuA/40YM7hOFhVeHlEEBjZFjqo/g3ohFuy1FRclMmS376dJHJU6XaM0FKVZFKuSa1ilMAarbyCHzjo3ACXFbLElXKkiuPwrRKakMjUh8akt6h7SJqeVVPFF9Y7tA0U1dD6mPPKbtb1V8y3mVAsqw6pUKz6TfLLlIhUcNh6o8wODEZW3WQsP79qOkkG20+N8yDu4VGMIc9rdV9YQpAJ97s2f9kjLCTgxN/hB4gtnvOhAClWwAYmgGzDpvLz8M+zCGUXuMIB4PCrR1ItZBP/Ttac3D8HcDSxFw6KSf3JSyLdgDQjmfIW3ruawcAbZm0gn96XxmRi7sZ89gks9pI8z5qONOUHWf2/gsSVaDvG/qbe2UBi0nspZ9AN4QSADJgiEg19uOMbyrOpyBUgqxxozL1Guqs+0zyTiU35c8icvLVH0+CdpCbIY29EaA3Wr9+fYwHKx7+mNgiOshYAn6M9dzZs2d3U++vi2NaAsBkkHRvZ7yr1fRB2D9Bip/4lJRh7vv885L7/vdFlv9CB5doylSJDj5YcsefKLm3nif5c86SSi4vFTiIhT8WmHLUqlJa8ZTEr25QE+L8ySfKpIkTpYoHpZftx5u3SvV//6PUjlks+fPPUdPd0VfWSc/C+U4FuHa9FB5fLpWbbpb4kQdEhoaccvHYpVL/4GWS+9XTInfdJvFLLwXCbzbg9vAPN7vXASDuDXL7kZFMlv+6aBTjmfitlkAOUS39Yv23mpHxi4+XwOu8BMJFCxa1VjlE6MCFtV1k0+SRC13rB8sqYNpObjqUT+Ok1R3cah9+Y/4Byei3zAZTwLlU4FEtZCfViXrDT7QJGng/hCwoIyilCABpKs3fAZSwMeAB8mV9KRL+0NzUgiVAGEzqkBZNi/GdftDwuwWAVKohTfpHoyLR1hHzRr94OA95sgCQAAuqK6QRQlRW11hgBUGLbUu8b1sv6q/Lw09CaHsczyckxG/WnJSAE/eH3wCCaPqLc/Ad5YffCGNRX1YVRwCFF+E0K7ZBXiwEY/shkEQZ0gTV+ufjOVT0IX+Ei/TnSBCHTwvybFu2XYZ1iuOtuTtVpYR39CXJ/hwCa4JX+obEcSgj5Curztl3cA80c2eQEKZNkI20CSKtcph92fY/1i3VvISW1k8g+xHunYCRYw9VjvjNQtUEgvhIqCxnjhlZC3c7FjCvbMO2nmxfaGcKzHEyrL999YhI78lFpk0rMvTTp1jMwTj6tfMufQA8dAGrZsCITuthCJTVMU0hUwWaRpyteV9y6t8OijSHC5NlsV/IRnGPihKcj72aRHFVIsztaxWFcjX4Ra2WJTe4Xf3p1RAld3REzXFz1YpEGkADwTaglK5JJEWpFXulNmmqxFNnikybJdUJ/VJBvFwErqgDVsK8tyY5XLNSktrwLqkMDkh9eFBylVHJVUs+MEdFct4tAn3VaRtAOtpgHYhx8MGXn4EzrdpTN3WdgZWaLQKT+nRQQrORdNTsdVmaS/8cDVZQXemvCOR4LX8pNSPNoDsN7c4f4F6jpXm0BqOubBsjEHdeZaY3Dz9yTbo5D15Ck1+CwiaA6KF0Ou4Z1ZYJ3UDGHdZpFuSy9+A4N3Ww7miD6JPk9gQA6jVa0Lbk2g2RnLsq5czm29zWbY3SdLp9y3fBarrcWtxYuDsbCKYtj3ecnOdVmo14zsBf39MobMZxeFWSBA1Bu6nHUvUm5/gdv6lCUAGgCRrjL9LSfrJhvG72hLj4d65Mgnbgmb03eZ36AGTAD05kxxLwY6zn0gFzl83ht3pYawCYDB/+S/AELhakcMIpUjv8MIlXvSTy2OMipRE/MNYkmjZT5ORTJfexa2XiWWdIuVCQ8ubNUt85IMWZM6Q4bZqUVjwpte07JDdvruQPP1SmTJviTZ2qDgKOlkRuuFH9C8qhh4jMmCaVx34hxbeeL3LAIskVeyTavFlKD/xc5K//WuJ1a53fiylTRZYcK7J5i8SvrhXZNdhR6deqEvYFAKzv3CnlRx6VXLUmCnt6epyvkvHtDV4C8P9S10jVuQMPkNyCBRJNmvQGL5Px2x8vgdYlYCdvnDBhEc5os1RWYQFuAQ59fXEhTDWMVb1QHWjhFhfVoZorC+q5tVWjE+1wH3+390GfcPSfZyEaj7egAfcSLuIJpHA95D9UO9LcEfMizFdCAIhJGcEUrmV9qmG/De5hfQPiujRHpXkx64XRbAGQbIAD1gXyZJVWhC1h7eMYzM3wibIBKCFIYkAK5A+/4To0Bbfp7AkAxH3QRJaBIVjezD99xBFk8nr4neaePJZwjEpVpo/84t6QBhWBqAtALZyDjcAI+eELb5QFISLKiX4VWZ5ZbY71hmtjs2auLDemCzhNwMv2Y4Ei4SPT4jGEeeyH7Av4pEIXZYP2ZQPEYB/OsYE8wrpkGwXUxnVwzwSnvI7t/9bkluXBssbfBHM418LZLKiGY7DfKiORPtXGVCOj/Ak2cY6tU/oFpL9AXDNLCWvvpZMKkPmyC8nwHL4QYXlyXGv1MoRKUJtm1kJ1rzyz7Jw4WN+nYT+crEn/9gBQYR83hXxYFkBPWPHGpg5XkHsBqzk/fM4vX44A0JvCAc7V61WpAyDSTx40MfW8Chk0Gm6lLBGi55YQQGNYaqURqZZGFfrldm13roo0AIdbMuP9rpYl5T/1WIo1kVI1ktFcj1T6Jkl9ygyRqdOk3tfn8geLJZiHQ1EKn4DlktSHh6QKX52lYcnFNcnnkLYzzaxBiaj6Saj+3CdgAX24EXMweIGFXRa+pv2/uzVK1lGZy5skA42tpUnjZBIM8VhSzd7EtZt2lyM5a4jI6s/01zJ8MgGmVjnofvf/J8FEaPZLAJgZAqJjFlNvlf4aPr8EgCyOhkjBATbUsc70AR03eIvGHyDFYw3jaYscJsApaSgpkkVLC7c9AYBJ6Yb14S/i1LbuxzRoyNggYCcAmKWUtOVJt3hZELS5KFtHgFYRnzkhGwASvBoQyPMcfW5Iw6pJE7+PPvP4LYV6qdlvlUo/H5CHkBB6bMJCrXkEFWnsNvqX/mZuJOlv5t6Ou+wjCv3CAL1jZW54rvLcaGRkJMbgiokoHqhjCfixJ+fSYXDHnv46OKAzAGw1GkQSFXskRtRgOK9F9Cg2vd6iRCecKPK775fofZdI78SJUi+Xpfbgw1Jf/oTEhx4ivcuOk8oTT0p94yaRhQskPuM0mTF/rka8KleqUsND7bmVkntxpcQbN0m8bbvIqlVSf/gh6fnQNZL74Ps06i+k9fVNm6X2mc9K/fFHRLZtE31d5mWve1rEex0AYtK+bp0MffGLkl/5svQccojkEZSku2frnt7O+Pmv4xLQSGqVqoysWCHRccdKzwXnSXHJktdxjsezNl4Cr20JZIGbLMhGiIaFOCZSfCEYLly52KcSiGogqzyjAg/nEqZlmQBmLY6zSicEMKEaC+cAosBElyo6QkDkK1zQM+84B79ZKEWlE8+jaTDyAEBDv2QWAOJYQB6kRZNHmtYSEOBc6/MN6eE366OOkWxZBphTwTwT+aRpbmhaiutSgQYIZf046vTWq6YwccRGM0n+hvkeA4Qw6AUVXbbcxgIAcQ2WDe6Dpp0WsFrgzHtjW7JgjPDS+gVEnqiGxDk0dcV+lAuuZ2EagRNhJAPHIJ84FnlEmQMM2sjKtr+wHAhO8TeDfjD/doFEE1tcg8fh/nmPbFeM3GfNWG1bxHGETxZW0/cl0mdADPxONR/bqb0HlgPuFf8Iz2g6zPSt+pc++Czwx/GsA5q/My22IbbzsAzxN8330TfYNpAmzqW6EPlnOyBEp79S1gHOtabrFpjqAsuoALO+h2OOhZb2eMJACwHtCw5CQKuGZv+3ae4zANjWp1aqGotrzqUPQBbUevDmhw3BQTROSM0r34ouKq6DeC4Cbk7lMOk/GAfXcwB9iLpblRj+90oV0Fp9MYtouVJBFF13TAylH0AcgmxU8G9UIvg0r5Y12i4i9+YKRW8q7HwQOgAISOdgAIOQqP+tOC/lWk5GazkpweMXAiJN7JN6hPY1IqNDQ1IcBsg0EXg1vZy6V0KYDgUR6F9FetdzZs4FPUeNP53gAGIJLShnstzg3Y2BUDxUcLludPrf6skfKvW6myGk1280gaXdqkul3TIpKyhG1rWzTE7tcSm7cO2IJr/pMQhmaUor9tovVf45U8xW6rVuykLvPwF4WBR4FRdNzwPAouWSGUDFl5bPXyNYtD4BG+ueY0xDmWSaf7uaxtnZJtRNWkZXnkFa3QTxCK1rXw8AMImL4Qsqy19kZn2j77fpPCl89o0sww+lbYv5sDy9H8rwEmH/YOt24w8jpzt8Qp+rhH8aNVh9pDJsEo7zLmUSDa+Hgv4GUPuG0zZk5/irfy8J2jF9+nQdv/aEudlzo2q1GmPyjId4VsAP7N+wYYP+hs06EMTfe3rujBkzuunnr4tjxgwAW+Ueb5qOWiyFK6+QnsvfJ70L5utCo/zocql99etS//5N6rOjcMQxEmMSjzdop5wk+b/9K+mf5wAggs3X162X6GvfkMo3vuLgH/XKaLW9vVL8m7+W6NJLpDapX53eDm/fLn3/+P9K/sc/kvrmV6F72CvlCwA48fLLpP8zn5YIb9279IPR9uLobNWq7Pr9P5Ge006W3ne9XWT6tL2S3/FE9vMSgJ+vtWtl5KtflfyBB8rE667bz29oPPvjJbD3SsDCiFYLT8IuqqMYeZRAyppjMmecAOFcmtji0yoFuei3ZrWEPwQJVkHTaWEcQij7N4ECwA/yRBBBFVU4kabJIdVSDAZBM1EqzyzgRLqAE4CjVm3HcsM1CDCQH5pXEoQCLDF9liPVYcivtYQgxAKUwgbAQb+BtnWE4Da8Bq6N+qRpK/Juo9MSAKI88BvgioWbtr6zFiPtWipBEiabjDZNOELTVEIkAhKcw3vCefjbHsv2YuEfyt8GZ2GEZAaMsGpWqxYEAMR12XZQRhYmWSWrvU9cD0AVZQaoR/NiHEOoTHXijh07kuNQtswLrst2wzpGOmgHyA8hJVVxvD7OI4xDuRBi0ickgSBfqocQl0CY8I/AnPVA/30WcoVgywJ4CyYJNak8tDDa1i8Vxwz2gXsjCLbqQVvHNF+nyTvKBfdMgIlysIpJpMnxwX7acSv83ZZx2K7D8c5CRgsB2dephg7HN5Zdp7FuLE8AqO5SMOXUebrR/MwF5dVoozR0c66KvC4FShYoAOtYrMaSyxdMsIu6RLWS1BMz2kGp7BqU6siQFHe8qtFxAe8AARUUYl3jZC/Opx5WyVioqHmcManNuei8mkUPZfR5RCWeANI5r4a8D+eXK5bBfEkqcaTROqv1nNSrkcRVLLrrCgBr+ViDhPQC6GhAYId0EhgL8KQqRufcr4gIxJ5K+Fiyajqs6kOAQM2rSISwny231PzaPnvHUp/h+WGb0b6XYUhpXDw2KIvCPHQLAJPrtgUraeoW7GT5eesIFBNz2cZy7lSevnYb5FT2nBBAtYWA2m/YClIwZwODRJFzKdH95uPOZgAnV8aNRtnNCkJTxqp+aO+Rv4wkydAAACAASURBVAEC6nDQqADc3ed5OBcwuWmA4VkKwLDsuy8zd2RDm+rIFNzLglZ60lR92ViAWgcZZcqxKbx/vgdBm9B/GDu9jz/33QFAVQ3i3YpXQ2sr8POOJLiM9Q1IQG4K6fCLL9PnPgL0YttT5mZZX7Rhw4YYExNMQDAZweQGsA9/M2jHvHnz9I3dWIKFdDr3DQsA8SZpzmzJXXyJRJdcLNEJy6QIJ8fr1kvl8/8qtVtvlXjtGsFAE03oV3vz6MQTJH/V5dJz6cUa+SoPh+2YeA6PSm7Vaqn+t/8h9TUvu1D2pbLIwE4n0192vOSuvkry779Uogl9+kAt33izVK//pshDD+hDu9EqX1/9+SbINx6dJcPFpcfKxA9dLf1/+Ennl61jZ+1+KKi9uEoq9z0guUJeiuedLdGiRd2fPH7kf80SwKSuUpGhz31OcrNmycRrr/2veZ/jdzVeAvu4BAhf6BOQpnhU04WXDxfWViETQsEsEEmloDW3JRgMF8oW5NmJawgBCX9wDE0/LcixC3cCKvpSw99U/DFvBEY04aSKiwCQ8BSAC+fzPOxnOSIvgHs0scS94XeCLgthWMYoP6QJwEETTQaxYNlYpRzVX9YUknCGZUJYZZVq+I1BIKh8s8pMpEFINpYFA2EWYZ4FoATDVEISOuHe8Z1mwQRJBJPIB012GXyDZYPrUY1JEMX8I02UEwE37pd1gf2Y2yIvjIRrr2frhWan+B31SvNipsVPXAdli/vgcfYY/M7I0bwmwTOBF81gec8EeFSxMj3kxfr7SyBH0GnZLlFGLAf2P/YHmmFTGWv7j4V/dkFENR/yRZjNcrFlRz+BKEPkhfmm70ebPk1+kS/kycJ19g2kTf+YIZSzKkvmgWMU+wb2Zy3iswBdCDttGixvCwDbQcBWAHCPwGACI7zZWyKrovoPBLAu0fCA1EeGpTY4JJVdQ1JDgECc21MUmdAn0terlkrRjm1qklsdGdUouTDXhVIv8mo+JxVE5NeC1mXN/1PFXoTIuVTkOLWMRGWvHiSUdOsDt1DnJ5bHTrHH/YIowV5ZR1yJxXU1rkilHku5LlKtRVLFKrvqFDlw4F/PR1LPRWoqrOAGwUr0kk6JBTVjAf9U/oDQHsXEVxvQD5RC7tIuui3NqHMttBJNyrcugFkIF5oe8cl1bQml5qoNJqlNUsDmCYOL8Lx3ttYKLnfjzTq5ZjVbVk46LRmb+2uKswnt7NiUfM+5lz12y4Kgjcc4KG79LmYVs6uHrJJNS8G1Iw/hzE2mfb57AKjPYppUt6jObgDgWJ/pjZdsrOl9AQA1n12Y/Kb58orhLNia0cncOwA3brqhBqrU1rwjqekYQ07aihhNWH0AmgAiSLLqI6WTrKCcksjB6ejichf4pTz0PZftVsCPTszNsr5ox44dMR7ElNTDBBgTFsoEMXFFp+jW+eDunovJz/6yda8AbCXsZqOKJeqbIHL5FZK/9GLJH7dU8pMmSbxho1T/43qp/fAHUl/5gkSFgkQHHCyy+GjJTZos+ZNOkPwF50o8b56MjI7qQzbCwxZRHPH8+8GPJd66ReINm6T+1C+ldt/PHNzDm/1zzpHCh66W/NsucA/r1S9L/e57JL7lVpGnn5Z453Yf6Vck6uuT3AEHSjxvjsirGyVev17iYTg6b++6s+ekE2XiddfKxI9+eK/CP7aP6i9/JbXnXpBcoSDF004RmTEdntf3l+Yzns99VAIDf/ZnEvX0yMSPfEQiKDu8RHsfXW482f2lBPStHk13chLBh+j41lAChDxu3uGCZtDnF/YRxNB3nT3ZLlizgCChDoEXVYJcPNsFs4V/VB1xHyEFr90KcBAwUCUFcECAGUJEpkWTSPrU4zXpB5mqKJr/EjaxvPBJU1yeG5YFIR+BDmEUPgk2LJijaStACc4lIOGx9tq4Fv0FYr8NhoB0MG/DMfRtxzpDXQBQEZiFAJDX2BMAiDSsaSqhEJWjBDJuzu0VOd4PI01BQxBHYEtzdYBNtE0q6nCvoZIM6eNaBF/0hUj4SABIM2ILFC1wZTAXpEWT7lDVaeuD5Y7rWXNc+syzyjbeFxWNvP/QtJhlZ30rMnCJ9U+ZNczZdoXrWHUf4TUBIAEW69/COQJ+wkHkHWWLciRotq59eL/09Ye0bBARfCfMxLHIJ82KrVkw7oltnX2HkZzZXm3fs/2E3y0EDI9tNbaF59pxzQKDUC1pzYHt+Mb2nnW9MUNAmNjCjBbBMxA1d3TIBc8rDYmURzV4hloQwUwX/kMrMMUtSx1iAWChfMH9yxWcQqU6InUN0IGoulW1wsFaQv3iAT/4/hoDrHj+QbNJfeLSyb430XQyvCwTUQ8sfWHoQt+faxfmDsVBbVNXZU0lLkgFL1JqdSnDHQAW47ogJ4txKkhGIvZCP2OG6e7DraEiKUTOJYSLcuz249N5BjRAK9foWa8RWDVCg06SifYwTulfAuxcKRN2ucJKwJRJKM1t8wiQHhaGqWw/KUraJCMiZHmJN0EmtH0HSSaAxYKVJiDZ7AM4zFlLAOgD2bh2km5JH/fhnO35mSrIAL4gPQZm1TJvGZE5uzZdiwLASpmA7eP6Xat29wCgK2NXylnt7PUCAPcVdO48TtIwtxE8W+hOFwOp2pKtJzW07uSZEi4UaKTMGk58BXoFIPZXPfzVlxjeX6C+tPIjUvrpwKBF9W+5+g/aBujdXeZmWV80ODgYc8KPhzfMTTAxxAOYb8T3hfNBTrD/ayoAY4kOPUSiRQvd02jVaom379AHsj7GZsyU+vHLJP+xT0jhxOOlOGOa5Na9KpVbbpPyl/4/iV9+SaQ0KtH0mZI/6XSpffQa6Z07Rwrz50k8d44u0NI3kG4y1dvX6yL7VqpSXf6ElL9zg1RvvMGr++oSzVsg+XPPk8KnPim1Qw6SGFHx1rwi8X0PiNx4s8SvviIyZbLE06ZJNGuW9Cw5VuoHHiDR809L/OC9UnvqKam7YIctt57TTpX+T3xcJlx5efsDx/grJi7V5SukfOdPJT9tmsi8uSK9PWNMbfy0/bkE4FMzN2OGFJYeK0N/9ddS37xZ+s4/X6To28NuyfP355IYz3tmCWBeVa9LvVSSaNpUKR7/FsnPn/+GLyxOgC3Y0UmkX8nwdyrYsNi3EJBAggUZQsBwYkZlDuEfzWr5DAuP58KSC2Zcx5oOE1haSGjhEYEefYtRPWRNaG0Z6FTLm54SPNAnGY+zSiWa9fE8mhMTWBBmWDUg75U+7GgGiXTpb47lyd8AU1j2hEdh5FWbB0JI+pFDmdD81oItXocKNXwiXZhRhoFELBwea8ehkgufVulFc3EqwWx9Eqrx+oTPBKc28i7hn53DWuDGfCMtqiGRD7x4xjWpJqSZNAGqVUIiDUZMxmeotLRlQ7+OqD9MzC2gsmVPAEezYJpJUzFo25nta2yTVJDSN17of8/eN9sJTX9xLvsXI+4STof3zXM537SAjn4naZKLtmR9SaK+UF7sV/gb6RPQso+E/Y/KWuuGgMdANZmlEOV4xvHGLvT53aku+K+uZll6f43/6b5kPOQC20YUhvllDee7fzBzRbrqVy7vfMTlcggmVEgCCjkTUg+WPDQjVuK13BDsl6P64aGPykZcUAv1lweT28SPXkVi/a2kkK5eRvTcYYlHhkRGhiXG9/KIBt4QBMaIAfhAuZykBi6G9Krq5d77AFSfeDkB3MMGRYszefPKGAPyYh8sBLCN5djg7D7RPECC581/zW26dpp6XItVj+dKwcG4FOk4VY3zrleKe6RSq0u1XpdKXJeyxFLGQts3/Kju0At8HQK+mFt2330QE2epJFKMEM3bQb/0n1MHWiiokWfN3LKhzsxA0An+dRxPm0BU8xkNgS48f7LAIkVSjeCQJd4xD8nA4754N4zZpyUAqxmZpM941EVjyaR/8gbaI5dmtV2aHqulyWscypLt0/pgM9+TfudBncV5NNV0hZChojRKzcbC8SApaS+NCsCk36t5/hgBoAu+3bQlwT7YH0jWm5R0XbcC11Ob1lWNCkBCLaa6OwAwC6E2geS0mbRAn8mVU0WfvrBgQZj71bJo7CU8Tlth5guLRuDKSNSuzamTAe9uwEVNp6kwfAI2AEKNEux+1/HVj4Pcx7EU5Xf8hz6VBO0gN8NzdW/wumjr1q0KAJEwHAzS+TT+xgOab5D3tvNBTMZwXcgV95etKwUgHiIzp0v+6mskd+65zkHuHXdJ/fmVUt/0qgK6+KijpfLRa6Tv6DdLYeoUiXYNSf2++6X8V38n8aoXXMPtnyjRjFmSO/zNUvvbv5DeQw5SaT0c6yLU9IQJfVKt1dSUCJv6URkZUdPf8k9/KqNf+7rETyyXGNFRBwYkhpP0WbOl8P4PSM/HrpPqnNlSx2Rl/asKAGXLFpEjDpPaIYdINHeO9C1cILUJEyS34SmRW74l1W/cJKXftCeAxVNPkUkAgFddsU+qNIbT8wcflOGv/YeUf3afRBMnQqKyT641nujruwRyiFh59DEy6S//l5S+8S2JV62WwgGLpLZ5i1ef7vEU7PVdAOO5a1MCzlF5de0rUtk1IPllS6X/05/W9vFG2VrBG+7ngj5dfPpFgonEa037CKuoEOKCuxMADMubC3Cq9JiPdDHdOA1kfi2gJLywChvruw6/A7AAFuD5SB9xoR+9ME2aSDJqLuY/9DtGKGXPoeqMwALHE6QQSiL/VOJZtRrNJVmeLCekSX90VHbh2Q7Qg/qgnzcLYpEWg1gQABJ4IW8MCmFVkABODJYB0ALLjxDu7o2+QghE/4w2WIkFt1xcIN+ExYSDVA6yDHAsTXxZBwSMFqg6KJNTSINrsYxQrvSXSACIOsex2M92YiE5ywvtAC/JQ2UijmX7IZRDWgTCWf2O5+B45N8qVm2/YD0QhLIN4nq8J+yjqbmuU400iW2Qc278RmVdq4Antj6oOiRkpTiAvikB/uCXKGxrOJ71rlYqPT0J/GPZUpFHpSiui+MITnkcgSfugWbGtu+EC1P6Y2y4D+8HjmMQAKBV9zjJVeMinetD2r7oIk5fGMBUHQs4+D5FoAvnL45mre6lRUFyOfzLSS4PSx344AMkdK57YGOqmEpNzpTySR1wFqCuXpMa1HkYj3FwpayqPhnZJfVdO6W2a0BqQzulPjKkgTWkUqKlrHP7o5nx7cC3Bduebd9uXtQDpDlbVy7onc+09BnBUTrhex0Gi9DnWqtopDhOS0WhnTO/9TeivrRqEqkCEKa/zgS4rp8wHIYCELDGc0ZzbhorFybAhIqq/vMwsIC68Zoqt9/5BPQxkNv4FctWrYXBBliWrlBTiGD7abs6yQqFYH3S8dwweIW7noM0roW5Ag0DRbSsPgOmXCrdz6tb3VvztTor/1rlL+RRri03Qilf5KlfUBZJArTS40MQFwKtpJy7MLm2dR6WRXPZNAPATuWnz88samYKq5P/vDQ2bXpSu+t2BIA+GXtcNz4As3wy6vjVIkhHh+Gm6Wfekx95Oai0tGmkr8qktVPhGvgKVP1fYLdOU2AFgjT99e0ycWPgTcsxnjm/pnwN4kGhgkEHm49837X7LEBvtGbNmhgTFbwBxgN748aNYwr4MdZzMfHcX7bOADAW6e+VidddJvlr/1CiQ4/S8PPlalUXIvXBIclt2izFek2KRx0hE6ZOkVKlIqXb75LKv39ZanfeoX46cgsPkMJpp0s0faqUv3ejFD79GalecK7UZ8+UnnxBpi6crz4B1VwL59eqUsWb/C9+WaKnn5H607+UeM1qyR9ylNT+6f+W/I9ulfhH35fa2pdF+iZI/jOflb7LPyATjjxcfWBUK5XElFjNOyoVdXw7WqlIofK45JbfKpVv3SVD33lZpOZNBjIqbV8DwPLjv5Dh//NlGf7yV1v4XNhfWtJ4Pve0BGDym583T6b96+el/ugvJH/IwVL80BX+Id/9JGVP8zF+/uuwBBC1cGhYRv/ir6VeyEnx0oul55RTXocZfW2zZKEgFt54JlGJRJ9fyBH3EaRRLYbfCNMADngs083ym9bpDgk6CH0s/OH1LHTjpDoLFOmE0UcfJnhhsAHsR56p/ArT5L0QRFCpRBPisOww30G58HrWZJOAwUJAHk8FJK4HMMd8Mu/0b0agg2Pw3ZqfEkoS6BEA0iceVWVUZPEeCADoY5CgCulhDri7AJCT/HACbMvKwRIXZdeWF9oKYSnyH5Yv8mKBKk1M9UVnX5/+o1kv0sex9LOIsiRYoiKLJs9oDzgW8MqaDmcBQAJEqv9wHRtgJmzbbDuEzq3KlOWGT5rFIi1COZanDSRDZaBtL+wDNG3GeQw2gvSoIkRZMGgG9lmflLwHtlX2L36yrSCfVPAhDyFARf3yJQHSojl+CP5sG6NpMAEowV4I6m1gGOSL/j2tYjWFej6qbS5nrGTcXTp1hYuozPYG8Vwi06g7Uz2nPvNBH7w/uhLi5fqXIwS3KBus3BD8og4TXMBrD40KuZzkVfWXU2sbuPNRGAhVYLGgASYcl8ECEkE2KpKHb77tW6W+bbtUt2+X8ratEg9udlY8Xn4Fv3TKDCE0YGAK3ELNAzsdSNKW6YCl1qbuzFrcdw8AHVwxlqDJpTpwiDQghT25RX6QRwsAddxyAsUEAJZqMPsFAIwVADrzX6humgEgAyBo0Wl5O+CKdXtqAgztYQoEuweA2d6O9hQAhmNLYmYYEC8tl3Af1YN2GuwhoO3fnZ7NrsGkYGp/AIDp/QXKtAz1GsGUKz4PtwMlno4bGdZEhOFdlWHGQeMAsLFQ9jUA5NVU+NwUWdn9qi0g+Y1xf33U5oC0Mg3uZhPiHEthu283KZR2kM+ZAdNPoPvk+OmeUV496MfuRe++IjNA71iZm2V90cDAQGwDfsydOzd5Y43ymDNnjj7YAQY7BQsZy7m7O+kca4fbG+d1BoAi0cwJMuOmd0n14EulLG+WWmWCStbz06dJAQEs/OSims+pL77c8LBUH3hYyj/8sdSXPy7RaEVyn/3vUjh+meQeelhG//wvRSZPEDn4UCm84x3S8553S+6ARdJTLEod0vdyRSpQAWJic8fdEn/7Bqmv+IVIPif540+Svn/4Wxl9Za3UbvuJFF5eI/m3nieV/kky4bSTpe/AN7n3fP6NpioKV6+W6vInJXp5jT50e2ZulmjnC1J55BkZ+dEaZyPQYtuXALD80MMy9KV/l9Ltd6i55/j2xi6BCJPqmTMUAMaPPyGFIw6X4kc/9MYulPG7FwFMWLdeSv/yBY16XjjrTOk59ZRx/39+AsyJi11U08SXppPhgtCa1WJhT5iGhbh9fnPyY5thp7fYdkFifWtxkY5FNhf3XLzjHJoF03SUKi/6JyOsoAkiziFYCE0Q8RvOo181fCcgCk1+aQLJ/LHMQpPNMM8AT/QnaCGlvSfsJyBkndggDBaqYM5GAIL9ADz0i8e8ID2rQmP9EOhSyQVohH/d1FU4xFhwx7okOKNyzMJLG0CFCr+s+gxNqOkPEeVN+EwFI8qI5qIsQ1pGsM55z0gH5YP6xTn4zkjJOIe+Ei1cIogjZLQQzpYHo/ESxNkAIVlDM82FUV40VafS1EJdnEtAz7bLOiZEJAQkOFU45SEgQSE+CTCtjz637knVXexD9ItpgRlfAFCNyHtgMBkL7whrWZe8BtPlCwjmKzRDRr6sqTPyBYBPH41W0WrHEdsOm8YyDwF1PyBQpeZ8BqsqyPn7otlaYr6moAiLNi4KY+dHW/3iASi6wDV4KV+Pi2p2CkgHEV5B/cvlpZjvUf96dQTYKOSlr1CTfK0q0eioxAMDUt22TSrbN0tl5zaJRockVyvpy3YoDFXVlRA2DVHhHeUpCVQNST4xfm1saVQscm+3ALAW5xNox+u7RbpLKVGkhfCpxRwE5ybBNBIzvuYXtQrnvF7NWylrinXUjfefBX9aJfgBVAWg+6fqvwwAqPerUUEJdp2qD/ucYNOZZeejbACoWkCe30JxlRW4IstbelL2XQQIaRpnw6IyZqc0LXTtPqP+kxDKRunWpYuchki+u5nv7p8ne08B2DgOWGWfKyUFd76MmiIDq6lwcwPWZ3nT7uYazgLp4Wmty2RcAZhVfq2Uwp3mIS2GIfdMDCrT1kliKWyAH/dx3LBpu1aQDGiJ9Vl2m3GK6sQPoD+T70R8C/Vmwc5XILDkkVd8omWA3rEwNwb3xblRtVqN+XY1K+AHHt5bt25NfNVYB4I4fk/PxQR1f9k6A8Cc5GZNkpk3nirliSdJpXyM1HMLNLJW4YhDpdDTow8dPMBGyxXJDQxKIZ+T6rbtUgKk2/Cq5J96WnquvEyKRxwqsuJJKX/layr/zx11lORPP01kyWIpI2ozzHPzOamUK1LyPgEL23eKrHhC5KWX3FuuJYtlwtlnytDadVL+1W+kMDoqxXPPlvLIqBT6eiVfzEseZkvTpmo6lV27pLZjp8Q7BySvPoiqklv7rMQ/v0uqd/5MqqsH2lbVvgCA9Z07pfzgQzLyzW9J+f4HpLZu/f7SXMbzuS9LAO178iSZ+sUvSO2+B6UwZ470XXWFRPPn6aR4NywV9mUux9N+zUoAkuURqT//gpTu+qmqMgD/4CMyP2vWa5aL1/OFCGvwyYAA9KeG53yWj7nkjaY/xyqW6D/MLvA5ies0+beTPXusBWcoSwsACZTsNSx4sxCD6YSKQvoP4/1aiGYDfgA0NEwMvYknQB4VknSTQghq1UX2uswvytyCKSr1uGghhMTfBD38DdegSTbSw1tcQhwL9HA8fRbSTNaaA1olXAiEOtVZVtvOqm/uQ76oHMO5NoAKYa9OyGEi6f/pvMX/s/4VrSIT6dNHJcGZBXb0/0gwiGswqB3VhtYvovVhZwNq4Jr4DT6wcU0o50LozTLB/dB0m2nbACG2bVoQ9v+z9+bBk2VXfefJzN9SS2/Ve1fvu1oL2lAjI8OAh0VikbAEaAEL8CA8AgZmbOMJCBs7HDZMhMd/gCMIYhAhGxkYMEIgGAYxIEJAjIGx9m51qyV1q7vVe1VXdW2/JbeJ77n38955N18uv19VdXd1Z0rV+cvM9+6799z73rv3877nHJKwEB9Sv6HYA9ypz1Ar0qYI67Ud2Ym1r168M34A4gDU6KrOuQJ81vEijAfolgk5gI/EFlTdY0xBzrHYdlR/xCGM1x36nfqoDipbY0jf0TelCjJeo2J/8HfjmpJCNeWHCiPPastiDdVGBVSIE6fxOFIMO7mSpzWe9tEDc7n+DoZJSa24gONRL7n39hI11LZSA665S3DXOvpe237lfg1KZckxhbYZnTxunb6SdWx6JLtxRw8+hrY2ki4tLQRzZg2XENQuofwqz5ziVbiBeylT0qxOgtJ0DNbKFQSs1Co1KYksaZ4ScNr9MapvkgIzu+1mj86Rwh+NzcMfAQC3pQJUnEll/s3qQOK1pTKwW8oKmpJ7JLfiBPWaADD9ntWfeVu/PnlSEpSDM81c/bg4AGy3WNlNtROzn9HNRBf1QA/9lb5sCC4reJvKmPaKv5T1mOdyGstc/H6yewBIG8u21OMZZV9oVVaJum0KteykdbFjAQG1xphiwsa5lIH2VGNXPywB4CyAOtenq6Uvpj3s4CEDpm+DjOl6lO4ErclWcqZrYCIq46QgzDeZcJZR/xTzLw2d9HAmv+ddKgVg5T7csSu/690OAOUteyaYm+YKsD5XAM5K+KFJjQy2m+CDi+z7wkoCIiix187/sVtt/Jpvs9HVb7Dxedemm8q+vWYXX2SjPXtsePKUbT3woK184uO2cuttNr7tNusfOGBbJ0/Y6of/L9v79W+wNcX8e/ppG951jw+YznXX2vCSi62vmDY5oPb62ppPQjZObbgr8N4Lzree4gSdOGk9TQQvv8wz5h6/+x4b3HW3rXUGtvbm/976p56xwV98ysb3P2a9yy+1tb/3Dda75GLbPvqMDZ56yp+Idm+/zYa2YqOPf9xGv/o+G/76BzKSnn4qng0AOH76adv4oz+2rY/+uY2PHp1/HV1u8aKxgLJV7//x99rGf/w1Gz/0FVt77Wute+P1SwD4ohkBoaGakOkBxj33mEIF7Pln/9jWv+EbrHvZZS9Ga7S2OQJA4nNp4QqIipAgJt4o1UEE9QeEAWHKGGWzDD8NAE6fyNdZiks4Qb1RARIbMC78gSkAIF/Y5bhk/KZ3tQEYkxYX9cwSIKXviWdGfYGTEZ6wL7ZEwafvcWOM0ANXWZWBOyRACDgIsBUAVP1JsoE7L661gJ4I/1ByomhTv5GoYrfu29UkOijIomKUvlF7AZYRGjIm42Rd+0SXaf2GvYBOKPlUf2LBOZQZDBwOAox0TNxYgWIo3ABaagOwUvbS5BjXax1HkA71n/aJ5xHtV31xIyZDcBw/8RzytUV2k8V1lph3tEF9pDZTV7VRf6u/ceNFCamy1G7gfHks9mPMR0CssmQX7Q+cRvFHP0V37BjTUOUC/7QP1wHAOACUcwP1LNcNVK5cN+K5RHtkf+0foSrnDPYtF3qc99hZn2lTvL74d1LO6XegoOL6AZ9ytltHSaPVBIw8ZF9KRqH/Dccj6w+GDgH9u/6WjV1alNR5UhWurAoAjqynRB2nTtjg2DPWf+iLNt6Syk8JPPr+b6WXAFWSpqU6r4xSEooqN0hj+h2hRmpZ4+eC3jBup12XIzSR4s5Bacg8W4PSCEOyBiZcJ3cKAWvVTYqH5a65KHVUWFfqvxT7zwHgKCkA3f13qCQg6sWOuwfjmqmSPIfJOCkkU2bh7AIMAMyZfh3S4hpMFuBK+ZfgX4KA0yPglaBscQDYBD+M2ck+apZYZQAuNoz3qwreBvBX/d4CvqqifPugaorTrB107rMFANN1YNJiDVtMKCiDK3v+rQL/XtSk6o/ynEnr3J5hi3iPmzUPqn9bAsBZAHCeDVvBdNvDDnVaPperuUtjqNePW6qwCfH6UwKIdwAAIABJREFUG88FXafYNwT2BDDGc83zkec4gBX8y2XFcZfuKyQS0TOnjl3wbe9YOOHHIsxN92Xdc/Vgs/Pkk0+OpyX8wK1A5JEAwosmC1l0X01kz5XXfAVgevLXu+YSW/3pn7Xum77d7MBFNjryjPXu/aINbrnRRhddYOP7v2yj3/k9sw//nq180zfa6vd8p41fcbttPHLEur/+O7b+XW+2Pa9+pa0qwYWUF3I36A9sa2PTBoO+Z/wdDke2Z33dL0KnNjZ8kro2HNi6JsT79llXakN/Mrxlm3/+MbOP/LHt6R+yvT/93TbcfNg2/t0fWf//+bx1rrrGVn74h+y873mbnjta/9N32eiBL5u94nbrXneBDe570Abv/00b/9pvqHEzu+qsAEBNAB951MZ6Cpyfbp8r42VZz7NnAb/IKq7ODdfb8Z/+Gdv4zd+yzqlN61x4gU+6l68XlwV8ri/33xPHPbnRhT//c7b+Ld9s3Wuuts6qAi8sXxFc4GKoRabgA0BCIEQv4q+x4I8KrQhacAlGPYgakIXM4ouABNsW3T5CBVSCqjvASTAi1gGVEBAC2KH66m+UVcSXi6MFQBKVSEAnYGR0DY6KNmIDAvC0HaCR2HwcS9/HRBUCSZpv6RgCIYAt6ijbo2xDJYbqjzldLFvH1jxBxwCqkfV2N2dHCfIAqbhtMo7K2HYRLMXjAm5Qp9ImEodgQ/2uF1ARyIliTMePLtS4XzNGUfwBBBkbegcA6piqjybUOq6ORYxBQDP76bNsqj7SdrJpmTRG9WV8c1zaKfugLNSxSLah4wHvcK0l27PaIpUqyscIuRh/fAeQBWBHu6qenEuMS9UVkI3yEqiu37A3ylPVl8QdbcrCqOR0qBUgO2682DReW1DkEltQY5vtoj0Bglw7IiCMMLQCg8F9Uq68lSIwUcAEocLq3sFPdz1dm9zdt5+8Y5RsaCx4OrThaOxx+QajkzbqS+Yh5d6q+wGv9sxWBqdsfPQp23riEdt66gmTR7BiBDrrkyJQXj6e8EOwSS6pCfgMemmFSQ7Jul5Zn+eKxI71KqXgbs7kyX3qzJQoJhOcqxavWQWJzi5eZ1J9F3vFmVrqq5SwJyXqSEkOUvy/BACl/hMA3BwlAJiyAKf4f4KDqT7JNp7pVwAQtV8BAIn/p0V8r5sVflX8x6AWBCYiCmpTdTW+S+7F5au6tzVcaQvwM3XuirKoWWrTZTW6iqftamiV+i//v1HILPBSusQ+HxWAzXvIpN39vG9ZEkR3YB/XxTbT4tIlEN7eH4uN+ratlgDwdADgTu2eeq99nej3D90LSJ5E4eE6Un1FbFV9EcIXlCUzV6iuk9UGNX2OYDApBfWfjl30lncvlKB3Ueam+y/JfTsnTpzwa7W+0I364MGDftFQVi9NlC655BInhZrgLJIsZKf7arJ0rrwWAoAaBPv22erP/Zz13vwtNti7YptPHre9Tx+zzs032vDIERv+7ods/L//e7NTJ613x0Hb+yN32vrXv8T6H3zCTrzvw9b5mZ+19e9+q60duNADAG9vbdvJ48dtrCDUCoB9wQWeqGNldcUBYF9PEfV0+P/+E7OLL7bhddfa6MCFPonZ2tiwPb/wS7b64Q/ZyiXHbP+/eY2tXGO2/fuH7NQHH7HNzxyyjlxb/uIvbN8rv8pGR47Z1sf/xnq//yu27wc2bfsTW3bqtx6yrb+83zrPAQA8V8bGsp7PnQWO/eN/aqc+8J9tdOjwc1eJ5ZGfNxboKPjS/v12wc//W9v71u+y7lVXPW/q9lxWJAJAYndp0hBVYCzq9XsECcRLw2UP1Q5uqSzWBS14wkjcsjaFzqKgr81eLOQBHLi1av6C0geYU6qhAB7YQr+r7gCeMg6ifkeRpvIjzAKoASVkL1wgY+w+wB4qKeLOoeQCgqDoY3KGiq9Utam/iFcYkzOUEEbHBdbE/tbfKKpUFtucztgEVKleqCzJSByVYNFlm34E2ACqyN6sOgIo9RvwC7vp99i/gD21A0iqY2j+CuhWe/W3vhOwU71VRhzXxBNUOzQPxvWUmH4o2CJU1nb6XvUVmGPxTf3iuNR22EvHUJ1UtraNfa02qP4AT9lTfzNX12eOldYfyX26WmRkiMV3OiaKxuj6HxV7jE1ti1IwqoEpm/4g9p9iKqod8QUIxrVY9Yhu6dEGnGfYhn0Aj4xR/V62j20451Esajv9Tf31eeTZe3MsPwE866WYS54YpE4O4tBIcE1CPkGn1aEn6hieOmXbgsLHT1hve2Cd/sCGWwMbD8a2urZuo2susuPDgfU7Peuu7rM9vXUbHj9m2088asMjT1hv85jt6Yxt2Fu3lbHZ6mhkvWHfRttb1vPEIGMb9zo26inxRce6VaYCJcbQv6Q66ehvzyGcpG2Dbp2cb+LaGoBTmeV02jlfZfzNYMQX52M55jaVUVLdla8aOs2+okzCP++h3K6ktPTzyJS7U1l+E/zTv41x1zMACwAq/l/KDlw52lUAsDNOQNDHgntlN12ABQFlwzYAmHSHrt1pAMXUKu+EqQ+slFyxfC0CADmPJ/bNXywKVklsgUlKuOKAd4qELX5/rgHAdN1tH3cJ3BUyWbkDh+0n4gJWoLtZ5qKwqh0Ft9VvCQBbbern7/xXue/U+WVLkhe/b844sRwWNpKHpHPfh1KlAMz33yorcFNPSlbhaec3LUywOseizWP5+nf/5MwEvTtlbpH1dY4fPz7WF3qd7YQfMfggE5mrzqHF2aN7zvMg856Va9pL9+O1Fdv/w6+x9e+83kbX3Gwbp77J9t3yCjvRWbGtj/yJ2fveZ52P/pk/a1r7726z9W+6xjorW7b5y/fYcP9B6/zsP7fOlVdY52//Pxt/+UGzvfvcnXflzq+2lde80rb7AxtpIqQJTJ7A7t+7xzYf+oqNPvCbNv7Ep2w8Glrn/POt83P/yvqPPWH2nz5gvT/4oNlFQ+utX2CjoydsdPSkjTdGZuurtvrL/4fteeM3W2c4ssHf/JWt/NmvWO/1Pdv83Ydt66OP2uiYxshsZdXaG77W9v3oe23fu94x/4xdbrG0wBmywLF/8lMJAD516AyVuCzmXLeAksSs3HGH7X3399ved7zdetdec6436bTrD/RSQVrwCtYIhOgFMBHsiCo5XAMjJHLFScjiSnm4BrPojlAF8BOBzTwIyKSuhDzE0kOlBEiKwBH4xXEr9U+wor7DPRQAGF082RQAiFKQ/agf7YwqqQhjtL+gFkBF5UqVpvJQcXEsgRkmaABF2ondAYWoHaNaE6UYcEp1jO6UhHshnh1Kyd0OLsqPfaKyYobjtj6PE3b9jvINgIh7MvUj4Ye2xf06jkncUTXHBISi7tQY199RSShgpzpHN1SgLW6xPFHn3IjurxHskURE+6vduOZGQB2hH6pRQBT76LgAdVRyOg6KQOJSauyg4tRDedSobfCPBQeQGshK7G7VGbuoviqbcxv1alycUJ7aDKjVdtSD8cA1RP2hFw8FAPCyPTAvwnIgHt+V14jyfMaG2BfQGiEfx5ZHjT/UyOo6zZ/7PS3+FAtQgeSGDvRG29s23Nqw/uamDaQqljrv5NPKSGI22LLR9qZvI38YzYilItTuyvKrbLzbUhXvWbfx+ponBhme3LDu1oZ1httm1rdxV/hlzVaUZE+x6eQ+vL1lK0TdyypEFS705coS/5eQXx3orXZKdVfm7OYaXVXdfrsAgCj7gCauhhqlbLwNQJQJUcit0AqWyvV1m0ImjTMBwOwFXYljutn91xz+ySNKAFCuv+4d5crAtGdKNlIDOwAgikAHu9kFOB0n27abwKPbOVk5wMIcA9D7O3pBBRBQKPfOFgCszsWFLtg59UmLAk75bCaYB1lLQ9kKfVm9nGksiiCnx5ucrPriyv9Fmr2Ia24DbDKGk+Bq4uVKrOK1BIAYpKmExFLRPm02nbDnFNCqhw5tr0XtX94/xqakSsC6yZK9+13pnV2Bi2Qg6drhGzV2TlbAvVg/EXaActI+TdCY1M6TY4u4gOm3S972Hjt06JCdbsIPmJvKhPV1Hn300bEmG9zAdSBNYHTT3EnCD00CdrPvZedQjKZDX/+N1r/7c6a4dDNf3Y6tveyArf2dA9Z52S22ecEbbf07vsX6myds8F/+0Ea/+ts2vvseMz0lPHiBda9Y94nF8IEN6/7wj1nvH3yfZhU2/thf2Oiuz9nqTTfZyp2vte5LX2KDCy+wE8dO2J496z6gFPtPj7YOXHzARhubNvzkZ2x09+fMjhxxiLj6lu+wk8dP2PZv/xfrvO9XbfzF+6zTWTcbD/xm66/Vru35obfZ2nu+1Wxljw0+9NfW/+0PmV08suH9x230xIYHQJ75Una+N36r7f+JH7f1v/eNi1ynl9ssLXBGLHDqfb9qpz7w69b/1KfTJL5TB68+IwdYFnJOWkAu4iuvfpXtfdtbbe/3fLd1L3/xxAOMsC92Ht+zUBccAWwJnETXUUAF8IzPuNxSVgmbOB4Kwgioolpn0UGFi2IJmQCNQAGOx6QqQrhywkib1HbZAABIPMQSOgp2qB5RdUZbSpVStH1UxmFfoI4gDLHtACM6hgAgWW8BkgAclFLAwDZXbfojKhfJhqzfdMwydt48GDs5SU3wFLiod5WBArJU57F/23Fw7cWFG8Anm+hFvErctPV76WKrsaE+ku1xnWZffQ/w1PHpc9kHWzB20vy/UyntYnmlelHbAh7pSx0baBndeXVMHtb68iCvUlUm9dVxZQOVJSgotZy2A4pqjg4k1DaCdWoXsDXaOMLzcuyr3RpfPPjHnigbUblG4EnZQE3GaFRHqlwUjKhxKTOq8LAxsA/bx4cEbbaO53W0IXUC/kVAzxhVxt6V3or3Deplfdfrn/T4e8P+tkM9DzWzvZX+6TuPzze00VbfxqOBdUZ9z85r+ttXfR13/xWEklxwNExJKjwFcE/gamzbOjc8pl1Sm+lvxZxLeUJEHQYOGle6CS/5sm+cFoudbnrQX7U9d4RrmTLw01d1MPq0aCR1iH8A3CBlWejCW8f2wz3Sh6wnUKhVgKVSMI6Txn2nOOZ0ADgMADBtJRWVQ75RBoDjDADl/pszAEsXqkQhaQftkVyAGwDQAV9W9eUswBEAAk5RBZI5mBiCXnoGEvV1rB0CLgoApTpt8/otr5OlvXaA4bINcwlkcs4FtIGU+N3wHASAeQhMHeW0rxaMZnyjWKAtADBpuaZbfBqMSiHfFlOwVWvxXOt0aZktuPH5zZyB4NcQymwpL+XWbr5mHXeyrc8+AGwds1NMlfFbZQSdb9V9MkC8avcM96JdqwQf+dpc/ZYTflT2zQESMHMCgmQ1T0etjoNysLqGBylhDmJAQpG1b31nlbRD990zyes8BqCeLOoGrYmSXpoA8NRREyTJ+/XEkafHBBAkDsnp7Fu6DSx0b3qONjr+b3/es9EO7v383Bp01letd3DdOtdebMPLXmp7f/RN1rt624Yf/YRtv/+/Wv+/PZifpvB8YexZTVf+t39nvW9/k/VWV61z/5fNHn/cegevst5tt1p//z7bOHzEth58yPbferN119etf/KUDU+csP3dru255mqfeIyOHLWx3F7OP89VgKeOHLHtD/2+2a+8z+yzn2YY5zYoAEbH1l93s62+9VU2Hnas/0f32vZf3qOIgHm6MvtC5AP7wAHb98632/5/8r/Yyk03zbXPcoOlBc6UBZTgZusv/8oGn/msu8nPu3GeqeMuy3meW0Aq6X17bfXlL7f17/h261198Hle4TNXvWkAMB4hus7qexbi0YW3XIhHpQ3KNNQ2QLWozIuKHhR6wICo8onALZ6/0U0QxVBUGEb3xAg95lkSaEDyhmnJMLSd5j2AUrLzAt5KKKHjRnsQ/0zb4Vqq+qstJI3ge/pMxxLc0XY8jKU9ERzh6hgVVNoOAIKaDHdK5nZAqqimijanHyNAjccHqgC1gJMxI29Z32n9oWMR31DloPyTfaMqUPtje9qLvVCzao5K8hT2J/4frsQANU2kgW/EwIxjEFVfmXk2bqM6yQY6rraXXVWW6hfrjn20PTH7sIfKQ7VJO1SW5tzRBhpHxBYE4Gn8aH+BQYArxyoXScBUjou7NMlUgH2oAUulHe1Wu7QPxwasYlcUw6hTI6SPgK8MD8B1Io6btvv4tOsaY5Z2K5i6Zq3EWdw4edLB0p61NVtZ6bkXz2B709Y3TrjCb7C9ZcPtbRspiUd/2zpDwb5B8vZxlVnPvWpsPLSO3uVhk6GAIB/B26WYElgcZ1flYcc8Rl3OQWvdUdd6446t9IZJYWZj9+YZygVY7so5C627+TrhywAwC1OC/C+5oObZfDcoZTKXbMCBetEKEWBOP40g1HN+AEidUTbHk9O1RqpAVhJJbJi0MIUMa7oC0ClJBcEEJJL6rgYLaqUAoOzYV+bfAABxAU4xC4EtyS6euMMpT/ics3om26MAnMwKnEBtiPTm2zfTgET9ZcVWKhVmMkpcOfn2qTpYzNeAbeN8IvtuywV0pxCwqpCHugSu+h2jIQeMsQIFxIJndVMBGBs30cHTUqa01XrSBvNXnMkgs2wwTwno+3p/5KO1KACbjpx1J5RAsHW8J6nZvKlIPRbyX7OAXSzs+QMAo13CdQNFaXVdmG6KqZC1JXjjTgAgZyHd0DYm/NqYwR+jqnHeFl3oH/M+SSuc1X+5eXr4EE98rmRxKMTMw9UV1OO51qmpXc1sHdv/nT9YJe04E8wt8rrOxsbGWDdmgknvJuHH6eyricu58tr+r39tx//Fv7Stv/jL5Ao888WQ7lh337qd9w/vtJWv3WPDh5+xrT941Lb/38eKpBZjs317bOXHfsJW3vUOW7391jRZzFnahlvbtvHUU7Z135es+8Uv2fqbv83WpPo7+oxt33ufjT/5KTvvjd9iveuvs87ePb4I6W/3bVsxeR562Ma/80GzX/uAjR9+MAvsQ+WVBevKi6x7zYU2Prlhg/sP2VhRdnfwEqA870feY/t//Ec1U9/BnstNlxY4TQtoAv7MMzY++sxs9/zTPMxy93PQAlrAra5Y95JLrJNjc52DrTgrVWbRTnIJgA9qrhjvLgKEuGCJLnco9QBOgDC28YlSTrQQIWObOkjbomBDGYYCDIjSBt92YihilGn+IohCHLYSMhA/D1gCiIqQhLYB3/QZCESctwjzAF/aRu0hvpzaJPdUFIAoE1G8aT/6IgLPCEA4rsogcQmuriTOiH2ov+OkGiVXqahsU2ICsFCOToOGHAOIGz8TRw7XXepGnEMdF0VcW5/LvkBEgTMUePpeZeul/cmkq22j6pN+Z+xEVZ8ejqOQKyGptsetRvvgykvf4v5K/6oPIgTzdUQGAHrnobv+BvZFFSGgWPVA8ah9yDoMWC5hGOdNWX9CAKCEBAzTh4wJ6ohSU+pDxjTzdxSm2hYwDSSPCj/93fZqW9S1gRH2jW3U31H959eYXi9lyd7etlMnT9rGiePWHY9sz+qqHF5E6Wy4vWm97b4DOCn9RgOF1unbeLDt7r7jYfqn3wX9/JgZCLrKzP0otWBL714PqQDldj8WNEzx6ZLoJC8DM3XoJsJXJQGRAlHwr2dj66lsVwfW4yNBvaxnach+VI9UfoJLCVw5HJyn/qlWsnWPzMKCyXmu+RpWbUumSAoqZUhN284CNCCoSjGj0BKuiEPxmOiT52oed9zlV3H/BAFPCb5L/Tcc2UiqxJzwQ8dP7U42SLG3Ui2STbVkB1Pm+5EEm8R81O/ZDbhauLt58z7BpTr9jsJHda5xEdyCbbJVJuwXY4PFH6PqaNY9bVG8VJZRxqabAFi5/4i4Oa0fq3YWGyTuigXj+JqyrmzJzDqvbW7teRvlQ09rX5tdGvfCRvl1e0ZWxyLlOl5dm0KhC1avtYtnXf98SD6LCsC263PrdbxIf1NdB2ZAwKnwr+UA0+qxOAxfTJEZlZGz+qHt/EXlHauv2145FpKyuJmKJAHAoNo0swve+p4qaceBAwf8vnY6zC3u2xkMBmPiobQl/NCN/vHHH/dkIHrFAIL6fLr7XnzxxbOub8+r36SqO/bPf9Y2Pvi7Nnr0sZ3VTXd3Hv/oGqgsM+VLg+HCS2zl5/617f37b7b1iw8kl4rNLTshVd9HP2arH/2Ydc/bb6s/809t7aorbfTMMdv6yJ/a1k/9lK289W02/gfvstWX3mFreVJ/QslDPvKn1vmNX7fOn380PCVrqX6+uS2ewyuX0e3a3u/9Htv/nv/B1pbuvzsbF8utlxZYWmBpgefIAppQ6R5OJk9BANw6o+IOlVJU3LXBnugezCIdIBiVgTHIf0ycgZIJpRHJCoAos2LWlZPDtolbdKWNYE+gBxDEfiUUE9DBtZHuAsyxCACSqQz9DQQV0EEdpm2BNYIp2lZgDtdEQSti3ql8wFKp4qoWHDmWIXHXiMVI/6lc2bXMmlsOOepL/wN+oituqcIkqUMJl0rbqyzUYSxedDy1lfqRgAU3UuAlyVBKpaPKQQ1H9uoLL7ywsi3utCofN1n6XMdF9RndlVWm7BcnyeWYi8BUddT5o+90bNWR4+pv3L5j3dvGpeyj/VSeXqovsAwVKRDXwVa/X2V05pyMcE3l4NqvsU2ylwj3ULaqT8lerGNw3sbzG/gnu6hs/abj6phsTz/qHdgZx9i8BW0cW+U5WH4GUgNNOa+Bj2oz6kwBQMG+9d6K7Vlb9dh7UveNBtvWVbw/xSN04Nf3TPICgTbYzgBw6Mo/h4GCIiJeOVlIN0PBFBdt5IzIYZQDK8G/5BqckgsjM0mwHQ7q2W5HUgBuy2PYMwE7BCTuX1CLeVKSasFYwyYHnmE54dsBufJiss32Cbw11yG7A4B+RrteLvkzNd2Hp93aEtSsj686ehzEKKdzABjgHwBwnLL+SgEIAEzawTYAmNoJAPSYj7jm5WPJZZe6MO4rN+oAFCsIm+GfStZ2JcyMqjngLeAx2mMaAMx+23O9WXYLmOYBQOrIMjXCtoVhUAsEbHM5nVwG77ZV0ydRbXVu/Y6xG1SRtVvwdADI/b88o06nJfOul+cCACztMg3YTsu43Naj7f226AR65wCQ+UrbEZquwnVv8/CFPvRQD+FVX0eSyphX1edct/Vw4lvfXiXo1Xany9x034f1dR5//PGxJjiacGhSpCej+lGfSdpx5ZVX+k1/N8lC5u17LgFAuQJsffTP7eQv/bJt/v6Hd642mnV3ZQRoUnXNddZ97VebvebVNrzkgHUOHTL7zF02vuszZs8ctd4rXm0rv/jvbV3Zfp8+Ypt//BHr/7P/NcW3OHidde54qXVuvMFsa8vssSds+JlP2PjBL5ud3Fj0LFl8O00+rr3GLvjX/8r2fvfbrHMOZXVevJHLLZcWWFpgaYEXpgUEHrSwJymCIKAW0hEEArKimie68vL9tAkbkADIhGtvVBBqG8AB26Msiy6DTADnTZBjXSiPyZz2VfvILIvSS78DUuJx9Dd1BmThAltO3qoYYznbq35XO0j4ESGMjq9ytY8gjY6jvgAAAjTYJ7ppAxlxy47u2bQDFSd2nKbAYqIeXTxjGeprtRe4U4LgaCsAGf0DPNL4wiVUZavv1VYUbIBG4Bt2QznZBhk1LyWhikCh5q30LeM6xv+LWa5x2Y2AT+2IZeqJe4S8JYjStkePHvVtpD7Ui+QhQOU2cEn76TMdF7gMrI0AEJdwIDLqWM3JGT+lQlBtVZ8x9nDzpa9VBg/0ZQNCAbX1JX2i9nItiPEno9ov9tM02Ml5WJ6j8bP2jWOb8V4CbtTE8UGCyqlAer9vq3KnX1tz9V9K+CHlX9+6WwKlivWnTL76t50hYL8GgHLnFQB04DeqVICOvJzuZQVggIBSywkAuhpQSDAnXcCNNi3eBbsSVBxsb6e4gEk/l9xXpVjL2SeBSAk1kcW4XjyyXbRrcm1LWKxCVFmJU383zclx8kqucTGRJVWALsJNr12CnbjbtalzWAotAgAVrVy23B6NbVsuwKOhbSguoGIvykM7u1hTt0kFoI/4AACbLr9+nctK3ARPk5ovglWvb1BckSVaTQUUsq9bDiIbAOxuAGDbedI4R3Y5JZmWnbaEK1lc6kfxv3MmXR816Ytcg3bUVSoBFwGA89q8myYvDACrNXqCfW1jnuunv4dmLwpGF63/vPnNswkAF62zYHz5inaZpdpsS7bSdtznAgBSj2l9MhUE5h1TtvZ0rY2qYB/rxQnNtZnvu9/8vTtK0DuPuUXW1zl69OhYN9CY8EOTDG74miTJ4IsGH9zpvpp0nEuvodxwP/R7dur9/8m2//pvzk7Vuz3rXHShjS+7xMZ791hnY9M6SjzyzDG/3PauvcFGv/EB2/uyO6zzxftt8//8bRv94i/YeOOUdVZWzS68wOyC81NChI0NG2s/wcA5WXx32pjO2pp1r7jc9v/oe23P295qK7festMilts/Ty3AghcVBgvJ52l1l9VaWmBpgV1YADBGvDgtrrWQBrq0gTsgnn5rA1NtLn8RekXX4Kg6i3BQZeMSSrPixI/ymJBRZmkCXC5ZVLAdkChm40UJFiFPCZ1ifXE7BU7SbtkPQIM7teoes8liO9ldoEbH0cRMLwCg4IegjsoHNtIfsY4Rbmp/IBuKsQjr2uApddG+QDnN9wByxPYDIJWuwXFBhJ194aTYacOhgy2UnCS2AOIAu1Ceob7T/tF1FqgYy9d3ZLPV3zGZBm7BOi7gFbiKW7C+L2Msqs64Hmt7hcRB5VbCP9UlKgBVnvbRuNA7cfwAV8DuCLVKRar2Q5lIW1Et6rN+w1b6XmoAFHxqv46FSz9jRt/Jxb0EgCqPZB4AzBJWRndy2VT1Q9kYYfCsBwDl+TsNCkY3Xh1X9WdsMZ7Ka4/qEsEf44Rx4XC027M962u2pqQyruaTm6+Ufn3ruvov/Q0AHG0L/qXPo+wGnACgFL0c+UHwAAAgAElEQVTaX7EA5WKb/jndE1TU4s7VfgmCCQK6Ss0dfnKcwPx7iiiXYgCOhyNPQuLKP2LXZRfgnicBTu69DqTCBY4YdX7O59ViAoWJy6BXquCVA4vg/hqUa4t6/fi1JtQhxd5Lr0ZCkPw915u4T1PxkutTKfGCAjDHqpP9FP/PAWB2+93wuIAAwNTSCgCyyGbNnevnULVyu8sL8awErABgOumS7fw9xAGMbthoHiuX49w3uGmXADD0EeabFiUvW7OhzpwKHnZxz/e+mroWbOLauvXNfm+MAwew9X7tZS+ifmk2Zh4A20nTp8G5CeAZB6erebOXfwvfrMb2WYKA89r/fASAzdiSdQ8tAgETHmt7XDDZ0xP9tvBgWEwBOO16mLq6HMuM+BQAtBoOuSlcS9iT63LO9tSoeR1SIMUn1evSt/8jv8dNS7K7U+YWWV/n+PHjY2T0Zzvhh27WZaKRc0oBmO5yNvjCF2zzj/7YNv/zr1v/s3d55rAz+5r2VC49FlRij9Ev/ZKtft3fNbvrbhu+7/02/vCHkntCzkRTXErPOPwzuSzddKPtefN32r4f/AHr3XC9dZax/87sMHgOS9MFtt8f2OHDh+2ZZ47ZgQMX2RVXXP4c1mh56KUFlhY40xYA/mhhDXxBCYj7Ioq2CL9w541urqobqqVSqVZCIwAe7cF1OKoOcS8FInHMtEZLcaIi4Iu2iaCLiXQJ9oA9KpcYgLNilEXgiXuhYE/poip7CcLon8om9pzqB9Si3riwqjyUlypTAEO/6TvNy6L6UPM17BXtzN8ASZRRJcTEftiLdmEzvD3U/wAqoHDZb6XNgZGMp9hnuPgC57St7E5MR0BXhNBRnRdhGXUVwELlFt1cAdr6DQBIzEfZVrZCoRf7nP4g3qMgXtv4od2lG62+VxmynfouTRmT+zNgLo6jCF8BbPQ5x6BOsiUAUHXSZ3nsqK1AQxScxOYDAsrOAF0gmd5lP9SFuDADPKkzSkLVB6isvmwDwbR3GuSLY6+EeowVxlC1wCa+XnapZ1wzzqNqmDqrTbKbMv+ur635PymwBPZSvL8MAAX5lAW4AoB9zwYs4AcU9EzAAoIVAExuwIn0yfU3QUCHo3mNIFWaQ0BBKoUcVLIPh+L53Zd3CSAKKA76fet5zLqEBokB2AsKQI9NR5KJyi0V0JdIVIR+1UIzJtmILrchhl37uqH9blMvvpOeqwKA3vYETTIOrcb/NJ2YK+kq2JbVj3kV7eYddxygbo/MtjUnHY09BuCmAKBnXxYykFJLcQBTfQGrJSBpAsDgJu0u1DV4TOCPmItJK8eint8csAZX65RNOMQExAcwxPNSFKj4mg1wmmvAMw8AF51JZHfu1JPVTqj/avhb/w4OWQzlzK7HPAi2aCumAUCuV9W9sAR9GlfkSMm/xXadTQg4r+3PZwDYHC3JurEP2rItxxG0yNgpoeJiY2FRALhYaZUaO29e9VkzD0j1UKF6MFNdUOoHMunalf6rdwDgle9871lL0Ns5fPiwA0BNGOTuoBunnpDiMqIJggx9poMP6hg6ruSK59xLN/WHH7bND/+hnXr/f7TBfV+wcc6gfPbbMjZbX7Xu9/+ADf/+d5nd9wXr/Or7ze7+zJmHfFMaI9Antd/6t3+bq/96V12plc3Zb/ryCM+qBTSZfvjhr9iXvvSAHTx4lb30pS95Vo+/PNjSAksLnH0LxIW2FuFkNdVkBtVaXOxHkBbdTlF8oeSh5kAjYoYBvwB4AAdADLHQ9Bk1HfHt9B5VfCoDhZtPnbICozE5zABBv6tM7U8dcOclzh6ws7Q6UIK2kPxBdSXGGsosbcP8Rn8LzuhFUgjAamwv0FXt1XaoyIgdqP2BarF/YmxE2oSddzpyAGzATZWtdgMbo4tptDWT+whwYj8RGw5PE7UN1RrQjrbFmIjEnaTtwDLspn2kgNMrqv+wteayeuHaCgDU96oTbt8RiKGAVL+yzSwAqDI1R9ZcFrtrP9UnuoLz1F1toM9QnGJj7FK2BTUpiTcikEctKpuQSEZtZszpuNpPADDCW2wpgKjjqkzN8bEFcQf1GypW+pGkKPH8ZjxEW02DgJxLqPxUfgTHKgtlX7y+lIpUPjP+Yv8KVqysrNr62nqCf92Oq/lcyedJP1IMwM5gUCkAPfGHYKAS/MkV2LcBBG4n9aAg4DDFBUQFWCcCGXkCDyCYA84IAV0FqJh1AlfdtL/A4EAq2ZQExBd+2f03uQMnTUgCgsm1Ni0Oa1eyBKuCsi9fA8tkF379KzJUpu/qGHaLKgHpe1cAVqrA5F/s8A8w13I9jtcl1btyeQtJQPycd9ff9E8KwK2ROQDc9r9TfMWktmwq2lI+4ARS4ysl9whJRrL9q7GbN06gsN47KnhKmzrn65IhuIaxCsfk5cZYgeckAKwxcrSl319DYoc2wFa7Ce90VE3euebBsHn3ulkAkH19zLYq/ZoZLNrgVdu+ixxzVr3ntfn5CQAZ9allkyBPyZKS6/QsyLdTNeAiwDDVaPEkVGXftN/PdD2pt6z+LJJ7NC+7ddbzZK10H4jyQa7JOuZFb/lBv0efjQS9nYceemisyYGe/mmy8MQTT+wq4cdu91WjztXXeGPDNn7vw3byF/+D9T/5KZ9MeJawWfnHz0RjNeLkmv3Od1nnqUPW+fCHbTxuZiU6E4dplIG0fXXV1X573/kO2/+PfsS6gn9n8RWfBpcTWG7cfqHxyUBa2JWLtVg9Jrjx4qzv9GTWpxFVBrJUZvqcFl/VRCFMaiiHctMiqusTTp8A+uemUgXVDMeKxyxvsiymy4k1dVabebEwiu33S16wSWxDtG0qQ3WOWdjMnnrqkH32s3fblVdeYS9/+UvPYk8vi15aYGmB58oC8ZqBigggoeuHgILARXQnbaurrlcxRh6fy+stroa4EUZ4xUJeEAYYArgTmAAuxWuv6sx1NiZFiApBQEtUknEs3I31DhxJ95XaRY3v9a75jrwZdFxcSaOSjNhqlKvfcBnW/rInKi3KU3v1PQBU7YmxCak/0EftFKBFFVbWt+0zfRbbVX4nG6ttOr7K17bUSWOAeG/ExgPkRLWf2qv24cKsMoBlKl/fa+6HTekH2SjGBGRcEooiqhpxgQXUAca0D5AUJZ7qQ+IMVJuCq7EP0j11VMXwIy5eGzjDZtgKYKs6qD9I4sEcgIy7UZ0Z3Vd1DPWrttNxcefVcQCA+k39od85H3hgr21whdW+KhsVKuOoVLdqH+Cl7KA1gF7ETozwT2VEgA8Ujuecyi9VeXHewhiI5zDzG9rE/oBY9XFU/Kn9cd6nv1HHRtXt/n17bG113VZX1yqoqUQepnnyaOgQbzjYqiFfP8NBJQHZFvzb8kzAgnOuBBwqKYji/+WEIJ4MZJgUfKOk/tPirzcWzKxXt97/GQIK/qEEHIx76doiGDgY2vb2ZoJ8gn0CWN2kcF5RVl9cUfPqUkpBBGaoRLoZOFXzu4a7ah3xLcaiinaczFzZnq215CPE/PLZc85aPB4lNV66xiSA1JZBOAEMFIBprk0WYB/3AMBRx7Z0DfI4gIKBigWYEo4Ms+KQ85H4f0lZ2AIAM7CrtvdNsj2LxCANVWBlzzw/bsT2IwNwrRRUH6UZdR1/sU0BqACG7aDn7CoAdzvPmAZa6vhtNTCM93xaczpL43lAbFabFoVxjTqH4RPPaR+braBwEiAuety2us9r7/MTALYgvzZbcY2YMxAXjQuY4pAu8poEgLvtI9b88ahln/n1KCdk5YLg5uD6UHG/2kj0K2fSvje9o0raoXnNmeR1nWPHjo1jwo8rrrjCJ0q7Sfixm33LSckiXfi82UY3/xMnrH/Pvbb5wd/1xCCjx58wgUFlEzurIFCzhfPPMxsMzU6eOrsmWVmxzp49/m/Pm95oe9/5dlu983XWufBC66wof9bZeenE3Nzcsscee9wnx71e1yepWjiwQNHY1XaHDz/trqqXXXaJnTqVVKyaTMpt9YILzvffNFGUS89g0LcnnnjK39fWNJnuuSuN3i+77NIqAc5gMHTXV02Ejxw54nW49tprfBKul9QKhw4d9n0vu+wyO3HipB09+ozt2bPu28l99sgRBQhfsauvvsrL1kJG7Tl06GkHi1rgXXPNwcaE36ckuU1PPvmUH4fFt97VnosvPmBPPnnInn76iLdj7959dumlF/viQ7EC2Ef1V1IftVf1XFtbtyuvvNzrqODlTz991La2pABOcat03q+v77GrrrrC7aw2fPrTn7WrrrpyCQDPzjBflrq0wHNqgRIG6Trpk9zRyK9XJKpgIU48UFzvqDwwh4cllAsEQc3DO8ofnw8RA2plpUq6QJw4VIgowiiXBylcL/kcQVRp2OgGSRsFDvQ9KsDYHv6mfhwbAKj5i/bDjZW6SJmm+uDGrPKBSyiuyPyr32QL2Vl/A17U3jKOHEoyveuYJLgAxtEHZb2jHYBqbWAL+IsLsiabqgffY7Noe4BrBESyC5BX+xJmhliAarvufUyOcdnVtriiUmcdS/dz1Rv1pH7TtrJzBIC0TfMDjR/1DdmdSQAi++p7MgNH28Q+InlGnKOW9lUdgHDqQ9R/uHPH9qkNAFRgLuVpO84HXMqj0hH3fP3GecD5idpU7VD5sh9u6Iw1bB3HNkAWF2rVGdALZAfwlSCPdsUxxHnP+azfospRv3NtYcwQl5DyotI3AlK2a4OYaqP6QGVrH48rua6HFav+MNbPSTJyu4qvju2XVH45BmA/ZQI2JTpxl+AcB1BwcLCZsnpL/ecqwgQAPfZfBnnqywQAWd+lh8A+VqX8k9rPXYHlzpoUgGPFtBsMrL+96dvhbup2FxDLD6VrF9ME8xL4S/DM91FyE19sTioB68QWZl0HTjgL1Q83vM/yujT19SQAbFnH5xhp6Zfk+iuo6c7WOTlIGnHDlphzqU21C7C2awOA/XHHFX/6l9yAZT8lHyEBCLUHjKbkKtmRt9IhuQJwAgBmO4YHPbGdk+6/CQByxNQGQVtcsNNxIwBM7sL6rnk38nJymt1J2PP8BIDl/RT5U3WvzwNhHGRR8bfkrr0orGmx10QFFvti0WOW2zWTfNRgfxoA9OY3wOHu2so1dFbrzhUAWNokXY/zNWOOEvD5DADVjjgO0rW47SpZjOP8MSZAYosG/MtD55p3vXdqgt7dMDeS+2rfzmAwGBMwty3hh268ggAES44BBLX96e6rCeY5/9rYsMGDD9ng3ntt+MUvWf/ez9voscds9MwznnxDk4zdvPzWJFXhsWM2euqQg8Xmi4tLoMcCdQpcfeAij8m3+8uPWU99s3evJ/pYufVWW33J7da76Sbr3XyTdZ8l5eb2dt+efvppu+eez/vk9tprrzbFjbz77s/5jeSmm270hcRTTz3lUFDgTRDukUce84nVq171VT4Z/tKX7ncweMMN1zk8u+ee+xx6CZBpu7vvvscnzvpdE8iHHvqKl/eKV7zMVldXHPSp3Ntvv7XKVKnfv/KVR71sATKdDydPnvL66hiqlz5rgn7eefsdoD300MP22GNPeBlXX33QYZ3aIKgXJwECml/+8oNV+u8nnnjS6yOIeOmlCXKqLIFFHVfgTkDwlltuqv5WebfeerNvr/rrPJYNdTzcsR544EF389X3qo/KOXbsuJd5++23OID9zGfuWioAd3MCL/dZWuAcsUA58WVBjrorqnbUJBReAI1pD/IaT9SzOykKwZjNM4IEygeSoCxCUVZCBa6bqIl494lmiB9W1oXtcHEUTCNuWwn84lNclSNQkh6WpMyz0XVY5erhivZReREOar6k6zhwMLrrAj9kc5RkKMFUlvbRcYFbgFFi69HeOJksgRW/tX2fHrgl92P6Par4UJ0BdClD36O0jHZTfUkAAvTV8VHlAbKAi9pW5ZSwSr8DJNVmXF1VvgCg9kEp6pPykN0WmKh6AQBJDBKVk9Euul8LKKnfND8tVaTxPg2EQ/Gp/owKwHgeEUuP/gKi8q56oeRDcRvHNg81UctpvBBnkj7R/jEmnvbHZuWYJtYjKjv1h/pAr6iiZTEa7VCONX1GFch5hSqX9jkgy4AuQsw2RS8PGzg/yuuDyqT9sgHtroG7O846lfI5cL72eMKPYd868hZRnXMGYLn6mpKcCPr1pQCUG3DfRv0ECG2w5fBvJBVgTgyCG7B7YXgqWsG5QQ11AsMhJmCCgAJYvUo5qPh/20rS58q+GogJWPm/KnFFDQhrUBjchoF4rRAw4TB3UfYHLpMQEFVh+n1y5TANACbzEvuvBoB+7c0nVhsAVPbcClhmYOTAM++DAlCqv63s9qskIMkNOMX9q91/a5CXEn0AAGWpus3e7AwdGdd+OHm+5ONW7ygCGzEAM0BNo6ta8ANoicO4QiFFFuB47YgAsFGXVKGGA+UkIEyVnY8bTm8CUg2DAGpSV9VH9poGqEefl8lAHBCHYTULyrW54lbYNTS6ZZi2Nni3ANB7ourLOrP11Bh2jPm8z6LHbav0tD6P9/d57W+e05OjpS0r87zjzhpR09pb9icAEPvOV5bOHsdnWgFIO+bZohwHPGSYd9ZVl9+iAyPUpe8OvOXdzhAkyDkTzA0vC5+/SQGomz43XKmEeKKq7zSxUaV0w95pspBF9j3nkoDM6lkF/X7yKY8PODp82NWB480tn1js5uXuxHpCefiwlzm4/wEb6t+DDzaKkwpPiUFWX/0q6117rXUPXmW9yy+3jmIPRQf1BSvB4O/KJWTPuvUuvth6Vx/0sj3W3y7KXPDQE5ulRc+2/e3f/jef8Am0CWgJCErVd9ttt/hnLYo0XqX4kxLv/vu/7HDt9a+/MwPBR3386vebbrrB91fMG33e2tq0v/3bT7jC8NZbb3EweO+99/l+r3vda23//n1evuohQMhEWHDvK195xAHZHXfcbpdffpnX6f77H3CYeP311/liSm71Amlf8zVfbQJugoaCigJxapPca/ft29sAgA888GXfVpP3V73qFfaFL9xvjzzyiB//0ksv9d90URBUvPDCC+zxx5+wz33u8w5Izz//PIeMqsstt9xoN9xwvX35yw+5UlBqQNmL1xe+8CUHmFpwqCzZSLZTe1/60ju8nnfd9bklANztAF7ut7TAOWCBOHGLkx6+Z8FdQjtUOrjusVAHfERYBAhgwa931HolXIhQySeJeYGh4+FW2gadSlOXALBSI+TwDNSPOZCutwDGeFzao3eAla6RQEPi/2kf1IH6TnAQJZyOpWs2ajZgI8oogJmOQbkkweD4up9ojqY64P6Lws2XZcHdpPx73jAk+63qEd17tR/x31QmfUN5KL8ihKJv6V/9hkIO1SJtk72AOBHwUb7KIHkc0JO+QWmp77GnjiMbo/gHTusYAonExCszAFOm4B/xAyNA5PcSpOk4Op7K1kvtI+lGHG+0o4wBCXgF5jHfjq6v+o7kJahYSRoC8ANGYnuVi4qxVKhqW5LNoJzDywD1Jqo7QG88t9XOqPjDNnEMMK6ByXpX2bgqax9+Y1zhXs6xGQMRhNJO4htqmxhXMdknB5qSFm2kuFNKata3zQ310chWV3q2IlVuX2q/7Obr8E8QcLuCgUkJOHQFoFx1FT8w/ZMKMIX8EQAEAvaEpHI4mZrh5LhXrotLALA/7uV4gCMb9AVypQBMtDIp+fRPsr4UE9Bdg3MW4BTjLiv2iBvo0MuvAHWikAz6PJ4d2wUAmDavXWWj2i2Fw4lXjFr1Fr9tZH/NQK5KBBIA4EjXJdqXC2i0IQBAH0uumlT8v04V888VgFJMCgK6kixiMuoXXW+TPeoxxKccsy+A0jIvbgKFdZtrKMi+ybUXh8JKzZg3lF8ULsiV7TPIjbVqQzKpvk0ASGe0Ab+zCQEBFbE2bcu/NlFfHQWxHjEJAKY+4s82+NMai4/ejBUoky203OTC0Zq/thy4DWD5Zs6XoXqTLsCxKGLccU3cbQTENvgURnMr/J0YC8E+7eW1KH1PY30/FXgWFeOBAR1SQ+Oyi5qdNA0UTu23ifGwmAswD41mAcCqLhFIV2k8WgZi8VW120RipvoKoZ/Of9M7fK4nbxDNM84kr+s8+eSTY00SdMMtE35owqFJyW6CDy66L3FH5pvrHNxCkwM9WcwuVTttgQaInkyOT56y8eHDrjDc+su/sq0//TNXGkpd2Nm3z7pXH7T1O++09be82VZuudm6l11qXQV9VjyjnR40br++bp3umc6as7sK3XXX3e7GqhNBKrjhcGT333+/Q7xLLrnYJ7oCWwJpmlQ++ODDnrxCij2pA3UFZ4F1443XO9wT/FNZmuxLEfjoo485QBNQe/TRxz3+3Y033uAAUCBM7wJovKTCe+SRR+1Tn/q0ff3X/10/vkDcffd90cvVvjp/pNSTou/OO1/rcFLqRC1c1BZBw4MHk3owXmy0j9qgyazaIIAnZaHKlFowKRYvcMWfFBNyFf7c5+619fU1u/3229z1WGVocfiyl73E95fa8brrrq0ydaodX/zi/a401Hn4yle+wiGoyhbYvPnmm+yiiy50AChbLWMA7m7sLvdaWuBcsAAL/bKufM/iXoCBh4G6puq6FV36ohowQoAIgzgGC3/KiOAPEKFttS/wEYhA/MASTLTZetoTXQAhqjrivtGGuB92UPuBRLpuk8iCCT/x53Ttja6gACDtq990zUXVJ3sCRlG0UW60v6BNdC/GxTVCmrKtbW0oJ8z6LLCo+qD6wx0ZRSCQlz7Su/ajX0tFW+xT2omyEffnCL+0fVuyCtlFdQOMal/gJvNM1QXoBshUf6DOVB35XrYm6zNwtlqI5PiOxOPTA+oSRsVt6XNi/KmuTNajKpR9AJMAVcrGjTeeg/ob9SsuvSoHu+tvwBfqTNS1qj+KSlzbAYfMg2Q72QLgiOtxPDdpXxtMLsdQ3IYyGBuoW1E50g7OcbWDdci0YwHxAMaAS6B9DElQnTNKFuHx/tI168TJ47ay0vPz0tWF21IEDm1IdmDUfxkEuouwYgf2Nx0UehxBvfvcXrEB899yfhU4z/DPgUhFRYgLnjCKt2Pc9Qy2cgx2JePmhrvMEmssJf7o2EixAKXccxdSuQTrcwoan5RuNfjymXqOWZ2AITHoclKLBvBKwefrBBypvNqFDTCQXFzbtGb+fY49Xi3gHQJGOJfqN3SAEuBcMlCVbINreK8zdBs4/LOOA0C5/G5JCJCzAA+k/kzpTKa6k1Z2CQsgVYH2pd8rX+1cWvPO4XUqbiZuL5KE5CzAfg/DFTvv0Bun/stdUvVXSkRSa+NmAYZ4aFwhU09MR36LwsBp60LfPwCgNoVY+1xmcbBSXzdSbSNcrB6YTEConOU5QOWiqnOmWJOWaYNGpaJuGtCqo2qmMdhUgtVKwXGIzcm1tM32Ze2mjYtZLqZR7ddmjLbx3OrqfxoAcE4nVD83XXt1HcnJhGa4BOerZ+sh1PYJlWFBpZPdF+MZrUCxhXIvev4uvF1OUhQbedmbf2ChBL2LMrfI+jonTpxwu+DCcPDgQR/QmmTqxiTgocnXosEHd7qvJifL1+IWGD31lG1+5E/s+L/4lzb8yiOejXfvd7/N9v/k/3TWY/ItXsszv6UAl1R7x4+fcBWgFHef+tRnHOTJvfa6667xTLUa3EroIRD3xS9+ySd/muzJvXVzc8OVfQLaUgEK2Gny2O8PXC2o8vTUVW61Al+CZkkuu9ePKUVfNbHIQbsTAPyMfd3XvSHH2nvSvvAFAOD1rhqUO7Hcb1/3utf4YlFqQMFGwTedV69//eu8fFQkmhRrQaFy5NYr4PfUU4c9dp9cnHVeqh1aQN58s1yg9zusFADUvgJ1Anmqv+DeNddc7ZBQsFEQkIubtpUC8MEHH3KY+MpXfpXf+1WOIKXgoo4dAeCiF7IzPwKWJS4tsLTAmbZAG/SLk59p5zvgBzc8ABaqrgiDVGdc+dogUgRKLARpJ4BR3+taDpgBjgAOSObAfjOf3IZ4T0zKdR3WtV77xeyw/A6U0Dvx6sgALHACMATykegC0KByUAaS3ATYhS1LN1lsSZu0Ha7HKh9YScZX6lraoASC5XYRQqqfSDSh7VQnlFa4duLKqt9Rlmk7n17nRBBkDNZ3QCmVQ/nRZoAo7VsqJrEN0BNlpC+6u10vG3imMtV3ACIdO7rS4gKsd9x0sXGErIwzlaun7hpbUcUZ7cc4i7EZaUcEw/G8FWzW9ihEtb2+U1uAxihuOa+0v/qc8wHX86iCVRv4xxjVu15qB0pR2qdzCfdf1bV0vaadEejH82HWtcgXxTk5BrbTsdTXsiugWeeH/ulzqQKO1wCUgjpHo/IRNWmEovGa1t/u29bmptvbbTrcdjt433S61suAL0HCbVcEyvXXQ+/gEiw42N9MCUMU+0+KQAeGOemf4gq6CnBsHR726++80q8S9PkKdmTjTsoCLACo/QbDfnK798+Zk40T8BM4c5Du2YFDXEBX9iSVHmMwJfKo3V9Rnjn4cvDkkoKcVCS7DlfusWQVBpIBALtTklTk4zYAYMJTSvgByEzJQDo1IAH8VTAwq+hy8r02ALg9TAlApADsK46k1MSnCQB9bEn9mMkL2X3LMQ2Yqe8nCZJ6S6ukIXxX94dAbbVdcKlOas7Ud16FBWHLmQaAi84j2lzB2/edDlbifKKEX+m3FDMy/jYtAmUNCFMtFsM5bumJak+De3HDRQAg18QaAqbzwK/FOwWALdA51ueFDgDdlkUcxUZ/VMmFmt35bADAeN/n6Iuev4ue6yVwV/m3/cD/PDNB706ZW2R9nePHj4+frYQfMfggiUauuuqqRa9Fy+10YuiJ49GjdvIX/oNt/MEf2tqdd9r+n/hxW73jJZp9v2BtpMnbxz/+SVe6XXvttfbyl9/hkO/zn/+CL1LkuisIyAmppB1ybX3ggYfsq7/61Z6kQwo6gTMtAL72a1/vcfpY2OfWz3sAACAASURBVKmMj33srzy23vXXX+uuxUrWoe01WZRqUCBNyroUQ2i/Jw3RNlIAvuENf8ddc+XuK6imvwUZNealxNN+X/M1r/Pt00Jlnz3zzHGHh4KZAoCqiybIqpcUjgKAUg4qSYgm5+lJ/rrH6NMx1I6XvewOh3eKEXj33fc66JSb8N69e/xYn/zkp31MvOY1r3IVn9qp+FQrKymZiFSGAoBaICheon4TmFQ9BBJldwFBKRoTWNRUdPlaWmBpgRe6BVqfkIcFC3AI4EL8MFQ9qALje1T4lZOieZMp4EaEUoIK+j66S3I8IBH9BBjQ/vFv/U4GUdWvBIBlP5MlVccWxIvKI10vNZ+KMIdrZozfp2u5jlO+Iqwr7aHfYiZblYsCMT6YKttbLmhiuSpTdVWdca8GprIddgfgAFPUbsFC1JnsD2jSftFNM7pZo+JT3bAXSU2wF/CPJA/aX/uRvVf1w5UVlaLuY4BSvZNtWdtiO5Jx6AFamQWYttJXqks8XoRLbMs4RhVKO1FnRoBGPUi2oTL4PcZbrBaVOXEGgBH37Ai+y3NK+wIQsV1sB+CUrNTqV30HXAXE0b4SypewtFT2ovqlrrhaaztihusYMblPOUaxKWpj2QsAGt19Y7xDgCPjDldoj82Xk4Fsbm1UCsC11VXrCKq6AjC5ATsAHMotOANAQUBdL+QC7ElCkgLQVYAChQ7/hjby5CJj6ypGoJx8g1KpqxiBqNWy32pSyQkEZgCoOIbKajsSOAWFoCDLCrMCOKWMwVn1F5QjCfjVmW3blIBo+rxvFf8uxrvDB7lKStKuK/PrQwsARPxIM/R5iBouA0DZpz4mKkMBnaG7SCu7sFSASgDiCkCPATjyDMDp+zRipgGa6npYKADJyuk7O6FFRTnKrtezNXSV3TJUVTFu68o9O7WF+IYVBOym/qgBoNf+BQMAJZxYNLeHX1fCCZ/6sFaZlkqvqBCsnbiTonRBfjo1WuIiELBtnMW4gMC+triA05JYlDHrAMrz5pQvBgCYzoxJRR+2abPpswUAZ82l5vVd/H3qXFeZ5YtBfd3b/0cXKJ1uwo+25L6dRx99dKybqCayurHqQLtJ+LHbfQVmlq8dWkDuUPfea5u/+VvWu+EG2/t970zx/l7gLwG9I0eescsvv9RdWTUpvO++BMJuvvkGl8nyUnw+wTip777qq17ukEwx8eTaqsn0S15yW2MBphuBst0Sky8pBjftE5/4tMfUExRUdlxBOakRBK4vuugCV+gJxkktJ0Wh4FwCaue7C60Ui4rdp2Qmr3jFy90dWcfSOaZ3xfJTXfbt22OHDx/x8++OO17ix5YLsxSOgm9y7dUJrEWLytbv2lfQU2VpO6kMb7vtVlf56ZzWd1IASoUooCkbCIyqvlo4ClDKrTrFANxjt9xyswPWjY1N31ZlK16h/skGgqBqY7kgeIEPu2XzlhZ4wVogAo15jWRhj6ILl9U4iW6Dflwv4nWjDW7NmiCV4CW6FuPSCADwRVlOTBFVRRwTaKgyUVTpO71QkZUPOuLxgSr6LiaJwA2TJ6zE6KMOQBxdx3X9JYP9rOtpW7tRAWo/QRuSWUR4OK0vy/7GNVYKNFxFUVNRL0AcMfT0PXHcZCdi1+k75o6oCmVXbS+4JbupLBI1cBzdT7VNW/xF2Qp1nNqk46kstZk+og0CcLiRaj/U/yQNYTseeKvvdMxSeQYUxaUGG8cxUcLRCNVQ1tFOYutpf6Cax6PLCVe0L+63MVYfC09UtqqPjhtd34FsUVnrbCPHgozHiclX6FPgvd6BgLhnUwbnCXWPSlUgLMCxhIbYQHVCgaltUeGhrozjMl5novqU8zO6ClMXjovyGBugPPZrxNa2bW9v2upayp69qtjZ2YVXwM8ThOTkH4J7Hv/Pk4AI9m3YyBWBwQ3YAaBUgNkNeCRlYEpL4edipXJLyT2q66T/JHg28jiArgDcFgDU7hkChuQlFSjLrqdJCZiVZJ58FhCI92ZSpHVVYgBTfl10xWBwhc0qwi5xB91wqAubzqYNeIZ6bSy9H68AcZSh139JDq/Vot03zrEO8TatVIxjEywVHE0AMMX/U9w/Jf3YzgBw4LEB6ytcCXHivSW6dHrtckbetHftAsyaOyPX+ueSB2boVCkAHS7nbMZZoekAcFxnOHb34BxrsQaAyQV5UYD1bCoAa/tlV+UF/Io1BheJdZdReHaCdjnXRJiqGgAGJV1xQ5vmwjx9DrNAI2YA5VjuhCuqJ8CpXVjjttMAYFn/xWo3O8vsueQCzDmbQGpyAeZ+h/2mQcA2V+A2ANhW3qKa0UXB8Lw587zfJ+fBdZZx9r30O77f54uqk+YuZ5LXeQxAPYnWjZJAy7tJ+LHbfaP7yjxjLX8PFlBMk49/wjqKT/fyl78oTCOAh/uOgJRecn3VJFBxAKPLlCbNirenE0bKN41pFk6al8kNWHH94kvwSydZUmck13Sp9zRGBdX0ZFYwT+XqeNpO4/7pp484INNnHVfgTXWRy60m+VL/6USXC6/cfzWpVR3kpis4p+00EdB+aqNgo9x3pepTOVIe6gmzgKAmzikRiOINPumKQJU90MR0PKraqu9UNgHj5dIsG8gecu9VOVdddYWrBClXGYO1yNAxBQB10ZHKUjBVFx2VoXYvAeCL4nRbNvJFYAEW3m3wiO8iYAP+oaLD5RMAwYI7uiaWZmyDjrMWcfG3OGGKi/7o8tjmTugKjaCQ5xrGdwAQXBLj5BEQwrFReulzBIBslxJGbTlcill8o7uqfosKwHIiWE2Cs1ImfpbtgYyo8KKijm3LetMmjkW/6h6luqF8bCx2cow/QJFsjlItQq8Y0077A570N+7AJIWLUAgoqntOdJfWfkBE2RNwCIwCZkWoS9w7/Yb6K/aB9lW9cBnWdkDHEu7p2KpbVEaW2ZYboKEAbur/COeAgPQB5as+sh1ZjOMYBYRpG2A74xjQDsz2ZVQe4yUgZNxp3GA3wo2gppXtcEsmc3U8v3DxnlhUZYiOClC/q25qLwk9GA+479PeMgkLfav6qs3AP30vu0ToTD24DtF++oTrENDVYevGhrvAAuYTEBKpSgpAxQl01193AU4JQVwVqLlVfyOpAvM/UwIQjwGYAKDmZw7/BBQdcCXg5+V7ZaUw4+86A0Lq475tOQBUzLtRKsZVcGPrZBkdiiOHS9mdF2Uf2WgriBUSg7hd+EesuhwnMOOV8DuxAsF2qAu9AQmeBbfVtGSPiKMGgPRPdnTN2XpD5od8kfGMvCHZhuyGAlDx/wbu+qusyQkEugIw26eCKM4TOVJufKpyw/FzNgBsQTAZihJ1L92HspsvLsAVAMxu1rhsV7YCuCb0IP+ZKoZgcA2eN9V4tgBgeR9a1AVYAHmRVz1aMvCJoTJDAdEFOJ421X0w/7HgYacqAMs6Lwp+SpdlEt80lI3pUcDMOPxNre98C75QFIDRznXwgUlF79Rsy+miWtn2XAWA3Lfy5SqrWpvXooNv/SG/l5YJenfL3CLr62xsbIx1c9XNWTfJ3ST8OJ19y9g980+B5RbVRVDZhXUzX2mCrBeqhZggxsVcjD1ULg55Gkyg7bb9o63aykLBwERSSj6Vq0DSCbwNqlg3cgnudlOsKt20NLZ5Mp4Wyvo9xS0SsNNEgKfZUdGihcanP32XK/oE4pQtWAsKuTsLWl5/vdyRD3o5yS1GLnDdKntltENsk0/XfGHTr+qhbMMPP/wVX/zJrVrH5qk8cXeSS0qahMeMky/UcbZs19ICLyYLtAE2fYe6Ru+6x0d1TwR/UX1UXoNLO/J7GwRss3m5Xawr13euwcQHAwByvQMgEIsMOAGgUPsEhVQ3PexBMTatjigAVb5cTiM80j56iEKiDz0UAjaqXsQaVB1IWhHbPQuEVvf9HAuQhBIRngGQOGZsQ9keIJ1ASxUXLUNS+knb4H6p/QFmOo7shs0BWNwT2QfIpn0VXgI3X71jd71XUCbDAGAdtlZf6R4lGzIW9Tm6gKIWRIkJgMNNu77/bVdZglEt6h37ME7oL+AwLquUz+S9HPMo9lBGsh1QnHHLuKTtagsv5gPEW+Tey1jXthqrnKNAQtUlwnjmSqjvGOPal/bSjzE2H/MdX5jkFbjqwFin/0s1IOcUwFP7yn7EeVR5uK1zDLVVL+YzUWGs/aN7f3mtikrfqD5WedE2AM71tVVP5qbxrqQdvnB0AKj4finDb1L+ZQVgBoDKAjySGtBVgErsJ2Vg398FAR0AKuZhzgyM3To6htswAsBmfMDBoO/zOL36ynKra28GgPJ3xQXS9XRJvpcVfjE7cBOkJVCAa29O9pGVf8lFOMex88GZY9jldadfO9wtuAkE86YZAjauWuFDc/EKvJGiz21CIS0x8NyjWDxWENDhn9kgwz+5ADsAlEIy/9523Zz2IMUPO0MB2Ex8MXknaiSHQCEJdC/ecxelWH9BcSl1Y69ScTYTs8ybb5xpANiuPJyEoIsAQOw6rw3l77WSK4WuSiO9VoIBx6pzXm7G6cSqwM9krMBptVhMY7cwAEwndRPuuRKwFkIKXtV1X0QfOd+CLxQAGO8r4XHDhEu/C6VnmCX9lpIJtcHWJmjUtrsJk5Zisz5br/Iadt33vmciQe/pMLe4b2cwGIzlgqEbUFvCD33/+OOPV9lPYwBBGeR091WWteVraYGlBZoWIIGHJs5S3knNJzdgqQFJdnK6NpM7tNyBE2i80F7zmlf6e1yInO4xlvsvLbC0wLllAR5aaOGOCgeQQOwxINpOW8aEbNZCjTLb4B8QEvUayrSo+lPZABSVBRiIscOiOk7AQU9Xiak37aEk9SEGoI6hB6ZAN+oWVW0ktWDCCxzU8Qm7Em2hMtvgXZwwsz1KRNUf1RVqu6gki30UbUo79B0wjTaoPGAbD8F4OIR9ATs6ltop+6JsI6EK7qSqq+aOajPwifqXrqkqH+gse+lv3HXVFuqtvwWTUOap7gBW1YO2sG+lNOp0HFwCvFCLqTzGN2AxeRKkBB1AN9x0S5hdwlaAVlSz4fbsS5GcMAXoXLoIE/MO+KfjA1xR0ck21ANwpn7R3+xHMhIS++HmHs8z7aN2qnzOF5SEEfADP7UtDxcZezzMZKxyDjLmZR+SjWgf7Y+rdlQWcw4AHGP/0C/UqbyORFtw7aIf0vGlyt1riv/n/eUx95KCzx/cyp03u/4m91/FCJTabyu5A2cwqCQg2s6kCHR4mB4E+2di/vkYHJmro9wluIaAyRU1HVuxBT2+YLdjfSkRFQswq98cAHZSrk4fz1lh5lmCAU/yJpEcML/kbuqx5/Ix9DXKvZWYOdgVgcTiI4EICKaOC1hlzhVQnEg+woIaTDl5R0jXfCDPZGwvxya5+p4wZJzElDUAVBIQuQBLAagkINmFeoc3nwiq0jipXYDHjcy3bSkj6oOxrxSdfq3OrUuuwPmfjWpIm91/e7gBe1bn5xoAThKNtnvyosq+HXbFxOY+tj3uW60iLWFffQ/M2tV8XpT3t/a6LAYAy30XAYIp0Q3q3lD/Ijtwm+vqTuyWwPz0Pc4lF+B470GjPAF880bzIGBV1pQEIfRNKn9RANiOlifHw2LllXPZWf1enocH3vQOv08qQa9ep8vcIuvrPP7442NNaDSB04RIE2GBQH0maceVV15ZuUOoApdffrlPEhRj7XT3XQLAnVwCltsuLbC0wNICSwssLXBmLKBFL8okTVK0WI5KOk1GdK8HsqC4YaEzrxaLTHxKVQ8TfX0flUYRqKAa4vi4E2ofVGvaBnfTGDcM+Me+wI8IANvqzXe4G+s4AoClAhAXXdRWKAp1vKiGwj0Vd0z93rYI47gRngK3ZJMIanHPjS6nsa9iWSSBUP2JqRehln5X2foOpRy/R/CqY0bVOAkuUAui9FNdBezUp+yPC7P2B46hPI8x8vRginYAqAWWtD99rHboGDykVltRF2o+iycAcDMmwQBmxcQU1Ie6ptAdyQWaTMmMpTbgyvkU9/clSLdbZb2VPRi72FbtI04hQJIxRrITzskIi+N5E92G9b2OIXvhcgzw5ZgAV4E9wCFtpD8oU59R+gEJuYZgD/ZB+QfU48EBcFA2oj+0L+UCQ6PCj/N12rUHoOjgb9DPY3LFXXtlN72S+q8ea46BRqOUxCMrAGsVoABggoBjJQaR+k9jICv/BPtGyhwsGCiIqAzAgoWCGaJYGQC6G28GgLjSpnN97Md0ADjoO9Lrq5yk3XO1myviHAjKNXZcZdMlAYjH/6viAQKf6gy/CVB5hLKUnCIr8VCp+TvKP9XA/9Z7dql1aJVi5/GdQ8Pqwp8WwImf1XSC32uIM22hnKAmBUr5pzYLACrRhyDg9kixAMe1C7C7V+8c6Ewo1UISkAgAaVpbjZvX5+TiDVz12Iy4Bmf1pfpJsM/df5/nALDt/nOmAWAzy2kameUrgcD0beJqSVlXwhd9Nyz2nw7sFh0v7YRtsty6vAmwFwZ0jJBJOxvAcN4EKv9ePbx6AQNAriBtfbgIBJxm1zMJAGN3xQcb87qxvF61zfNy6pNGUdruoje+/Ywyt8j6OkePHh3rZstTa01oNRlEJrjT4IM73bctE948Yy5/X1pgaYGlBZYWWFpgaYHTs0AESVrgs8hHncSCHbfItkVCmqizYJw/0Z4GBalLDIdQhyFoPpFFHYQiSPVDaSUIpBdgim2mgTDtJ1ChMoFW0wCgygWSCnShACzLJvYqkI/y1DbUZ6pzzDA7Obmskzm0TxhTSIfoLprCT6TFPiqpCGmqRUh2VVYbSEBRgmDi30XAR9kxnlsEWNhSx9HcUS/ceBlT9LPqpbI1xiL80/a0CTdeHQPb6111xnVV28SYgLI9MfiAyCQO0btsA1jWdoBAgK0niFCG2BzXL0Jlba8Xbqmo0yiTfag/yjaANUAPV94yIQpjizaVIBegpuOiriyvAKoD4wJYChxT/6jtmncTN1LtQ7mpPufYKGFRIjpAyvH9UAkyZmIddCzsqn05N6KLLnbCbpQTHzBQZoTSETDGNvI316eewq1Ixaq65LjL6Vzc66FYqutYbntK5CEIKDdeuQGnLMAJAMrlVwAwQ0AShXiG4BQHMCkAlR24nwGgykkqVLkBVzEBPZaeoFd+99iDKdmIMqkOFRPQk2Z0bCAYOO7awPRdBoAZszkAVKIJ17Sg5EvXC67AlRIQtZm2rYBVjhlZKQCbsenIbOuhXzzRCIlB0nsNx2oFYDORRj0i/N7gWZhTooTwS/ozA0D9IlORAVjwTxCwP+rYVgaA7h59pgBgpQAMFDTULnDJ6ts2AMhYSsk+cp9UmYETVNWIez4BwOxMOzF5qIWQaRTNv5unIha9/zcBYDpCGwSMsd9mQUDPpl20ohUCLgCM1fapSTsmfECblmlAwDMMAOOYeyErAH0c5b7cDQScBVZ9zuFlL6bYS5rr+a9FH0S0bdc2p/NQEcVJd9O73jszQe9OmVtkfZ3jx4+PeYKsG6Ri2kgJqBs3k5yzEXyQRCNLBeD8QbbcYmmBpQWWFlhaYGmBM2GBOLli4Y/boMov43hNcyeNdVl0ARAXCyXwA0RE+EO5gAGAS1QGaRvc/XCJjLFMq6fnIb4cdddvuHlGAMjvZbv0GcAhCEZ8uRKEkGgCyBdtqP3JMBvBFLYBcrCwnAZMoy31d4yhhqLNp7w5dlsEgSqTeZ5gEBCOclDf4Z4aVYraFzUZsf+oq/pBEEn21z4ALX1P3wGR2CZCKv5Grad26DsdB0AdbcqDah2f5BW4ATMWgNccl7GjfVDnqZ7EJ0TtGvtBbY4KVOpFu4FjcdywTbQ/SlRi+6Gyi+XrOEDXCGVRUqLKRHUZ4XwcZ5xfjFeVq79RuqpvOTe4DuDuTJ0Bs9iOBwIReDMOaQM2VRtj4g4AINAP2zFG42euBeW7tgFyc24CVyNgFABUrOOtrU0bOFzr5CQ3Ndj1tme1nhZeY2W0RQU4SGAOBaBJ6afP2QW4o/cMAD3xR4aADgSl/PN4gKJZw6z+C5mBtcjL6KNWGCZXbgeZrvrT32Mb6PqU1X8CXznFiEukEgAkll9OTpETfCTchqtpdjettFTAP6BfUiPW6rWkAAQmovgD1STFW4q7BW6sF60tKkB95QCwTALiP6QkoFn1lVhpjv+n67oDQCUBUfw/AUHFB9ydArBMCtLIEpIa5VWM6+82AFYt3B2m1g++KKJSZzpX7Dj8Q6UJDKxiMIacJRP39gydovppGpDD6u76vcAkoYabUyRls+qVFaHVtS6Amwgv2usxifvaalBu1cDGZMh2pWx8JfVoTA4xMeRyD7fWbQYAbN5raxtP4uw4NkP261zNBAqj5eZ1Vl3TWf1a9ec0hWB4CNA8YrZgLtyzOS8ygOZVe+HfJ8/lJgQsQOuCMQEnrkI5UdAMAWVR48W29HE6Z9M0JCeN2g4A65AeVOiW7/+xs5agt3P48GEHgJpMHDhwwJV/mkAxUdFkTjda/abJwJkKPsgEWe7Fy9fSAksLLC2wtMDSAksLnB0LlE9UgWw8/NNn3d9xIQXA7LQ2rU/fmfyitsnvUb0WF/UR2JXxxwAP5b4CVqo/CitcSql/nGwBDCL80ENOfY5Ai0k/KjI+A0s0hxFEactmKliluZLaxTbRlriq6ncScODm2Xjin1Vobe1o6xsAZXTbxLb0Ly6XqNmkYtQLAKExoboDimRT2g4wJX5edM3VNipTthRUjIpSYFR0L6Uv2S6q5FCnoSTTcYgHCKgDTjEnxS1W+6AABOqqbhGA0Z4I6dRP0RU6Ks/KviPJCUo+2sdYwWYqoy2uoMartiVLNK7c+g4wGuEfylHZgJiMEWzGcybWO0IyoHB0mwYYRgWgtgMAAvAi+CuBNJAuJoxRHWkfKs8IKrFntFs8vxjHnOdxO2wcywNuM7Y5/1A80reMmao/3c0263ccAEpRm7L9KvuvAJ2y9Fp/K/3tGYIHSnPtikABPxvI9VcuwMoIrO9SRmBXAI4GSfHnoDEpAkUpeh6jb2zDwbaXaeMaANZ91rG+kspl6CVFHK7AvqDM/7S0HHeEDAXuapfgBJ2yWyqr1LwOTfHqMgDM6j5X+uUYdp6tNoMr4EIDBOZtm8Ap4g2vVcUSPCrhlIUygMvfRykGoKCnYF8Cfx3/mwQp7lE9LT1o7thp5+60+1mn8HVtW5y37YuSrjr/8nU0Qb9k+6ofBFlzfEb6RUkDg5HSdbjN3XUGlIlW93G1wE27bl8TSS20bz5fqKveRwDeDIf9tyIL81TbV2luwhbjplIr8hNXiubxLFjchIOddFoExV6p5fLxPEUROJolsQvVE3xP47aZICIe1/FwMebnDNu5PTdtXJau2rEejflEcQRdN+LcYsHmt9ZzZ+dcNEypDE7Fu+3yuGr05wKDtBoDMb6AX5GUXmnytRjua78CxG/L+S+fO52kOp/3KhWAsqmyAJ+tBL2dhx56aKyn2JpgaeKnuH6KAajXThJ+7HZfJp/zDLP8fWmBpQWWFlhaYGmBpQUWswAL9RJOaG8t0AVxBDIAJ6jm2iY08xZE9UQnqVjipJLjoaAqFX4quwR9McmIyo7qK+AA8IX9AW0kMdJxsAEL29JylCXlk/4mBpy20z6xXeyr72Q3lG64YgIX2A8lmuojIAbgo2yBFh2XPsAdONYRQEMfxnZMm+THeqKoA/QCA6mD+lxzP72AQBFORWWgtqHtJPnQ3DHWUW1Rm9QXADfqA8yJEFe/RXfa6GKq7VWeoJc8U4B6xA0EkAF7sCMuq7RRto8uw7gY6/cIumKG42hDyon9EsEU8fOiMk9lRZUqbZb9iK1IIo/ogowilHHLuUJcRR1DL6Ai5xouvqXqkeNy/pZu1xGC6xgKMK7viHOIyrBc2MT9SpdfbUufIiRoS9oRXXgBsYwZ/Rbrzt/qx9KusX8YM5zPwM5p7tKu0stZekeuAhxVWX49Pp8goCcBkQIwuQCTCXjc3/akH54ROP+Tq3ACf8mVWMpArWQdAobEND3PPzEJAOtrtecMsYGybWcAqPeBXIFzEozEYZDu1Ek7EggcW68jzJSUfXX20JFTv6RWy0o/TxbSdF11AFhtl+pauRTHmIItuKkdLrUDwCrWW27KmQaAi90p1ViUUIsBtFRujgGYoamPw3zAnts2uWZj/56yN1cAMPVJxc1aYFkDJp01ANi4qu0AHtbgUPApAsC6RJLGJNg865Wj/NWbzAGAdYzAVLCfN3nvpK9NBKn+Ln1VKx/bVVkLA8Cs5Mv6z2qeMNFn4+5E7MLTgYBt87C2OI3PNgAs61XeLyb7fj4ATGdYTh4Uge45BAAZm4sCwKhpxaYXf9s7WxP07pa5RdbXOXbs2Dgm/Ljiiiv8yS1BiHeS8GM3+y7iXrTwRXy54dICSwssLbC0wNICL3ILxAV0Y4qfoQqJPsqkERF6+YR53sw9FA6oY9JDTD6gRONJdIZ+pessEE37ADVULjBPZWubqNwSFMD9M8KoSpURYrmVCiAAIBlSBa4AYrQDO0SbClTgBosLLXWL7SdWnsokrly0K2o12UqvmNAiqrPYh/6ZNuGe9j0gkKyrOq62FRghDjMKLtxhSdgR4SMuvXoHbFInAKLarHKBjcAgbE1fEm8yuhnTZpUJWBNIlf0AvjoumYRpr8bz0aNHfbEF9FFZaidQV591bB1XKkX9TWZoVJxx/LSNf8BcHBu0S/XU3yg6OTWoI/sSxw91Igkqotuv9gWsoTbUd4xBbUuGaZUv2zCWYvtpg/qA45fnCLZWvQTOgH8oEaddShkvuDPHc5QFYIR1uICX8BBlIuOkjNnZBvzKvkHximI09i3taL2WZQVgAgjJDdhdegXrsgLQk3sMttL4cwWgYvYJBG65EtBjBjokFPDbzrEEkztxx+MApricDhcdApqt+HFHnkAkKQCVNTaDDFcJJldYj/2X3wX/DgabSQAAIABJREFUlAHXXYT55wqk5K7r1x8SUXjsvpQUxF17Q4zW9F2dvMIjDlbZbPM+HouqVhOK4KR9UkxAgGKVLEQwK8cKrMc9f2mxn5OFFFKbEgC6x7TiH85QAOp3bTfrVfV1UDjNmxLs5F6XyqoBYHV9zgcBoLqtFAPQk7Wk7MyeATgrKHtRIpao7AQwitea2Iamdi/9Qn/Pa2sNjnOKDdyfZ0qh0hGr+2o4CLu1/dZMbtBN7uNz1IFRidYm1qvZdw3Y/DvcplEGViywpWEtBe8OAJKsJI+K4LptJcgsMgPP7adig+cbAJx3zkwHgS8eALjTPi7nDYoBOC1B726YG8l9tW9nMBiMdePXl20JP3QzPnz4cOXmEgMIavvT3VdPkJevpQWWFlhaYGmBpQWWFjgzFoiLwmoZltVHZBKN7r4liGssNMICM5YFmAPGASeiW6QvSLq1O0+EIbXaJS1io3KwnARRToQ4KI1Q/vkitiXOX2lRlEeoCrWP5jVqh4AQbsDTYBoLMuLdCcSgTAKGaZvoKgy0iskl2JZ6qDzABa6XMfZeaZNZI4WJd2lvIA0PeLEdLqh6B0zhBl4vqlLsPwE+bYNbJe2Q/Yj/prEF+MUFFLvR19pWYzHaL7YJNZcmv9oGNRwxAOPiQuBHABB1oI6p31Vf1U91ZRzq/ciRIw50SB6i/mtbzLSdR212V90EFfUCaJawkPKxofbB1RmlHDBO7QFqaTvVWWMChRzwFbUrAFD2jEldgAKz2qZ6Mq/XcVV/gDr7653zHDAJpKedEfC1nduMvVgXviN+Xxz3uPjG87q8/gBfUbjieoyauXRdju3xeud1qMM5/U9kqYrhlyCeXIGlAJQrsMfs8ziA2yYFoECgXIKl9BsOB9ZRnMDs+iuQaAMBP7lDZ3VhzgisZBweN9C3H3isQAG7+lxLANDPlaz6E/NKEFBussDAFBMvtgtAV8Xsi4lBKuVfjguYYQyeqOnyqWzBOc5fjmPn7sA5hmByM87A0YFQVFbl2IHZrmQHVoITgv0h4PExEuL/pTEjl2e5Oqd4f8n1t+kCvBMAKNi0kKxtV7fdAgCGB2aVgjLD0p7baWwr2U2bLMzRMbABQ1PgsKpWFSck5FhQt6Ho9HtOqXKL8fqickpjoslg0hgq/ZHdVb2Z5bm8luh3PC1TmSnzdIqxWPV2o/xmVerzcCfdgPouOeLWGsJ4DlXXi2nzggABffwtmCPCYX2jhwoImA/clvwh7VerE3fS5jbbtwni4r0x7lNuezouwPPgX7xWT7ZxcvC1wcJzTQHIHGcnfTptW+x7xVve7QBQ3rJngrlF1ucKwFkJPzRRVEVI2qEb7aLJQhbZd5kE5EwMlWUZSwssLbC0wNICSwvUFignVCR2ADIR76xUPVFCG6yLbnuAHBbxALwIn0oAyG+UU4IqFvuofnCb5bPqhiJK26LgKmFVrHs8FhAJQEG8M2CLytdcR6q4NigabaqypBxUHXEf1XEBoSoLFZtsjxINqFfWEYjD/iq3LdHDImM82rUNBgKrSEJBvELVCYgG2CuBndqCAg2ARVtRoQGraAPZd6k7sFAwTLYm42wce4ApbcP+AEpUi/QjLtkxJmN0zdX3vASHNDclSYXgIlmGS9uWtptmex1LY0FjpowjWe6j9hBDUfUiXiVjEyCs/XBRBqLiLqzv5RaNsg8op36cFpdyGgRk3AFLVX9cmFFxoiDVthGcR9VeVO6VABBQx7WC3zk31dYI+WNCj1IBGO3EeYuClnAGgL94DredB74gzrBFqM2vYaItnhE4xwTU+6CfAGAfFeC2jbYFApMi0MGgQJ4+NwCg1H8CfKj/6szACf6lLML6Pbon1u69NQD02Hi6puhfAIBDqQnrEydnBs5QLgf/BxK5ig9VoIPBpAR0d1RP7JFeJBFxUFWpCnM8O2IFyn2/AZwSDCz3T9+kH+q0IVntmIEWMd3URgFOAUBUgA4ARwkGooBMIsmQDaJqf4BYWWm3yPVyd9skAMjYxa2a1pIVOLoCS/1HnEZtXwHAbDcBPJRs9GkZSy7egzJvq/oNAFibI8O1AIETmMsaThWAF3neqRT9N2Bd1YscIRXAtSU75FbmjPyvLieBwfg51aap0lvA0zN0GwAwuchzWidbpTMr4NTmkeL2Cx50HgD04+eYlm1jCwhIPRc8bG03APuUgbsEgFkN+izHAKQ/J4I/7uICwzl14E3vOKPMjXu2x71+8sknx9MSfpCpTuSRpB2LJgtZdN/obrMLGy13WVpgaYGlBZYWWFpgaYHCAhFEaYEs9z59R5wxEhX4pKVynUkzSxbo+psFN+8ogeLhAHcAtQgVXWmT1Xmx3DbYx4I9Aj8WWAAhQQ69yuQK09oAJIgKJsAKbVDbcI/VBAkoRX1oQ7XsyfbCAwIlGS7GEe7puCjuAJZRCRjtSEIM6oLyKyrE2gb6PIUX+wD1SHqC8k3zO+LvqW6AV1ReKPuwk/YDnHFsFHuCVGQAjkAG2zCmBODUlwJOpQKPeuq4sjF1A0jp2KhBGRdqA2VFpajAXAR8+ptjoyYsXYrLfp5nX9SgpTKv7CvVVfVUu2UvHVf7MEZRz2q/UsWm74grqXpr7oxNtb/srnJLRWWE0mU7Yp/JJqgHAYuoUgGAQH4WETHLbwnb4nkf7Qn0i8phjXdAc7xGqEziB6IIZAzGGJM8DAB+ludr2znj2wR0klR6OSmIA7sEAD0xiAPADP9c9de3YT9lBnZ3YP8txQp02Ofqv6QM7KgcysvH6IxGngAkZRJWopAUgy4ByQwtPCNnrpOuw+4KnBVyNnZA5vEBRzX0qNqZoR3XTgcu+s4zECfXXoAVeAQA6ddlk0tyzvPr0Cq5ryaX1uzu6wAruRgnx10yB6d7SISIWLrGgDUATNrLhH/EX2UJJTzxf8qEPOp4MpDU3uz+nF2fy34tx/eiKqXdTR6aAJD+S8fEXkktKQUgkNVtll2D9V6dG97HCRz5e04woR5LSrI64US7fqyZwbXOUFwm5FBvZKlbtUuGwQUMrMdTFvShEqzJeQWQG9uG7aLSUOMqveq4gJgAtWh1r2rywFYhp9saGJx3rCBqGpYZqDYRG8A52l6GHy+YBaMNADpkDC7d3mUj9ULRkGKwpe0WHIENcDp9nyUAfO4AYLqEz+7zeb0dr1tSAC6SoHdR5qb7Kcl9OydOnPCaxoQfqjwxcZQQRJNFTTwWSRay0301WVm+lhZYWmBpgaUFlhZYWuDMW4B4dXGBHxVXEZyxCEfpwyK7bUJTPfUPkoHopsiivHTlA77xPcf0RWNXMYKyjiC4HmsbQQLipxFnjXbE+gErSAZRwkyURpSpd4AcwEt1Q8kFzGxbTGp74smh8AOexTqpLppDaXvcgUtVXLUYyW1FTadyiA+HyqpUJ87qn3JEyT7AYNUVIBPdPgFtxHEEBAGrSGBB2JgS2MXtiK8X7YdiDWWk+hO7RTsAAPUdbr36m6QOjB22A24ztnScQ4cOef8ClXFPBnoCMgHmtMWXqS0xMEuIre0E3vQPEFy2hUWB9o0uwHFsxTpreyA0dQAkq090nJiAhdiMsqe+L+NNTgNiKgtVIbEfI1QE0jG+iC8Y1cOA/HKcLQLh2IfxxvkX44dybEBmPI5sVsaQ3BH0qdZp2QU4Z+kVgUnQTnH6FA9QsfoE9JLqzzMC97dStuC+flPyj5QdWPt4VmAAoCcCEQSUGjBnAlaMUweI276tYgBW3qqV9CsBwGrsFBCwAoAZjMXzhr99LAudEHOO2H9hbFegDndeB4UhCUhOKuIQkMQgef8Es3I8QYd+EQImRaC7O3d7jbhvuI36uZQ4iS+aBTg9vqESoGQX4MGoW/0dAeC8O+WOxsG8wnJ7m9fZdgDIdSO5RqeYf804gEDUBAW9f7NiTJA3uXwnmKTvFQcSd/AKlLZAJS8pK/ukTKwAb6X0rI/XgHJc4zTWsmtwmyINe3rSCfV52Ki1vJBFuhqPeVylz6k1sZ/qIicTibUlu/A0NzHmHg8vcZXO6j/c5BMQzDbPYw6bLjAEqk3aAaB3QGhZUl+W9Ws7zrys1vF8nlbP2GdVe4t7WNmvu3UB3um5NTk/iYAsaEELcHYuugC39u+CQLDNri/5wZ+cmaB3p8wtsr7O8ePHx89Wwo8YfJBEI1ddddVOzrvltksLLC2wtMDSAksLLC0wwwIsvmOGVOBEdJcF8EXgB1QBdAiMxPhegBRAWnxXldi2hFTTwF4ECByzhAoxxhmL/jKeHq6JpTKIBTSAB9iAuggloT7rN9SS+h7X3ggrS7PHxAMkJInwI/YFGWDVvjLrLzCI+tIPuDzTD7G+0+ALdSyhFtATGAnsUr1RhAJf4jhAiahtAKtAqHgMbAesiUAu2gQAiHsvrshxAuxAYDh0tZ7sRh/oPUJFVGxqUwlhgZ2ALBSJKrsEgLu9oOgYgsA6ho6Pu3Hsz1g2kItFkfYH7KLkE9AUyANwyy76TeCW2IUaP9gLkKf9pAwkNuC0haOODTQkiYe+iyrNeC6qjowBtTFm42UMRVBHveLYmGbfycVhWjSjOI6qWOoUgWSZ/XsaeIz1q+qSYUZSV2X1XzoBXYZFMpDxSDH+EtRL/6Te20ow0GMCShGYXIDdfTjDP1cBjvRPsQUT6PN6DIc22E776zepBFOsNacSFREadwUGs/IrJwZRxlXPCOzALAGiQeYlXnbezpuBrC+7aXZR9mViAyQSpCP+X/VdA+7lJBYRAipcAK6IDrsSICRZSMWVnEulLMATAAIAmHVSUv0Jdrm7cxsA9K6RCrJdMrVTMLHoOR/vXfU+8wBg0pdWANB1dwlp+D2z4QSbRGAkd0nJX7L7t6s+a/Wfvq9cSBtATTXrJnUnCs9xUm+mJC6kYknKzQTf6tbQxhphqb9i/N6mI21jvMBzHAanMViVR4KRDASjzVPV0s6NvuskIF6+kio11LkRiU/njlR86XeUpel0jq3K8TXZLsZTXHBATAeA3hIvJSn7ouNxdltvO8aiwQen1K88r84mANztOVbC89iL/F3eC5YA0Oz6t/+IP8Q83YQfbcl9O48++uhYkwWeGupATK52kvBDE8Pd7HvZZZcteMotN1taYGmBpQWWFlhaYGmBRSxAlk69a9KmhTKQh6QPxM5Kk+Q6EUcZd8uXFt1u4x91KCEUn0uYE7ePE772xVXaApBE/ELVMcZYA6bwLmgAAIiwQOUAJiOgLNsJdCJ7r+qA6qncjzZEN0rVg7kUMCXWR9uS/ELbkvUXhVrZr9QHMBldRFWv6II5C7Aysda7gA8gCbuonBKuROiLC67ahGIMN9Q2AEg/kCikhJuoOVUWiVeIJxgBDu6eEVgCWRlnsU38RpxF7KeH3LI7c13ZUWWqXlLa6dixnxh7JUyKnykb6KmyiJ/H/rE/y/I55+K2qpfGnt5jdmkAYASNEQDi0qy6yF0IWFoeP45Z3Nf1HbA7grd4TpXQXOXPOp/icWctGFuhXBGSgLEEEMRdGqhbgvwY2qDtfGrWzXuh+qpagAYA6MeXi28AgHL1HSgJiKsBBf8SCPTEIK4AlDvwwN9Ncf7cDVgKQIHAJHHrb2/6Pp4AJMceLAHgSACw8mPUNVoILxVBLEBcZnOV83lctzJBwARO6qy9dWQ0P4+K5BExg3DtLoxba60EVHbb5PoL1NI2KeFFKrNWH5bwprrneP7lWgFYJwJJcf8aCsAMc3DhjMBgt2Bi3r20LLc+Zg0AOYcrEBMyMBP3T/H+km1SzMWkXkvAynNQZ/dmh7sAwMyC+5Ura06Y5ZWuqFsNb70/AgAs3Lfp5150Jc3wNsZnpB1N3Eb24gzsAoprqPMyBGTfCBZxeY42xYW8cV7mAksIyHEYV3JpbybzJaplM6JgirCZ3c5r7WFlxQjM5o0H/a5+JPHItO3bXHtj7L/GfqcBANvUmmcLAJ7uOVZf76Ob7AtfAbjImJq2zaXf8X2tCXp3y9wi6/MYgJpo6GauSaFeu0n4sdt9Y3Dm0zHSct+lBZYWWFpgaYGlBZYWSBYACuDaJ2CAyyeKv7YFuKsTAuzDnhHsldBukYnhtMX+vP7CvVNwA9ffMmYaySFiHaN7JW7HwIJprsYsElQ+EBC3Xe1DXLYSsJQKxbhd2e4IDPUbcA0IiP2pS7VQHo0cDMW+A+ARJy2qM9sArI6NC6rapWOTYCLWswSjfNY2QCrtz5jCnsAw9Zm+0++a48W6sD+gi+0EzyIoZB8dRyFpVCbqT23rC7Gs2lRZAnqyYQRnjC0BQG0DAGRM6XNUYuqY0Q6zxmxUJ8quxM8rAVQJEWO/xvNI26HY1TaqV1TyyW4x0zA2AIAKpqoexAYsy45wj5iOzPdJRgIELmEbYy6CQMZphOvluCmVw+W53mabaB/9HcdOjB8IFEeRqu0A4sSxLFXITdtPXnkmAOBYiUFEZhSrL2UETgrABP2Sa/C2DV0JKOi3lZKHZHdhIGBK9JGyAdtQiUaGNlCm54FiBCaVn/u9JvlegtE5cUEFAL3yKYoa/5IyTGrAlBkYCAgAAFKMKgCYk42U0C8CO1etAZKyai1k+o3xA6skIA61iBWYMwhnEJWUbhlAtlzsUWq522+OJpiSgSQVoGIA9nPMw6QQrEOmnQ4AjOBkZpy2oGCr1F3ZxVaKzsb90Qdsgk8kT5EtPQ4gmZUrNWZui8f8y2pOlJ2j9BmP9IHDQuIC1pmf/dihfjV0izEYx96fydU7x390QFm7bsdMzpVotILCNRqssjrnRudwh6kafBfe/TviDGbwyXfoC+tEIcEdOLu++7ZBCVjVLbtXJ3fkelClfmx84R9lS4pKY6ZOCuJQLh9jXig+Sk/6ydkv/71lo/RV4QLbks9mdumpjW3wL5WeCyw2KLePMQ997jSnUbPmeQHjVVVvK26eN2w8p1EAxut2zJY9zUY5cEKUQOdNoy40jps5nTn152k9UO6w6HaTFjv41n/o8wDd+4kxfKZ4XWdjY2Osm6QmR5pA7Cbhx+nsW2Z/2203LPdbWmBpgaUFlhZYWmBpgWQBlGao/FAARsgSXf58QpmVC9GGswBG3O5sQEAt+EluoGPp6aVemnOQOIDJIRlzgTgRimkbYEAJxsrPKI5kP46j/fU9QKtNZRTriqspyTvKMQlIw71Xv2sf1bmsN/aPQAd3Z5KFAGFQZkW1Iv2KYk0Pa3VcvUoFYqXWaIl9h51VTlQBkpBDv6teKr/MFMy+wE9iOTIWcRXGtTSCN+0jAKg6E3sQqKjtgHkkH8F1NvYrY0jfCRDqM+7Hqn/sz2jnEgjGdgDR9A6YjrH36PMSIvI59it9w5hTOVGxi3JUtgWY6piMS+JFqr5qP+cx0A/laFT+qhxclmNYANocYSAAEHdcfpsHjWPMygjNI6hnfJbXnLbvo02xGS7r0fWfmJmyI3VY5L4QAeBYLsD/P3tXAmdz1Yafa+nLHpU1W9ZU2kQhEcmefUsliqyJyB5KSGRXpMi+y54llH0prQjR2GZoSjPDhOF+v/ec/7n33Dv3ztwZo22e+/36xtx7z395zvu+5/yfed/38YiCmNLeq6oUWMg/KfdVRKBDBqoegYoA1D0ChRyU/1Q2oPT5uybZgPJTZwheuXxZiYe4rrnVf7o/oPlPyrGFGXIoHVMWLCrjHtEMTQR5CUAni9uIgzgZZiqHUPUCFFJIE4C6TFQLg+iHft8yTBGtMD3sTOmob6afZh98vueIXQixZAQvDOnkksw0dU4v6aR9yRH/cDL7hADU/e8cpWNV3qwJwCvua0oYRBOA3owuM6+hrD+e73pKl/VxrukcxERMRO7BWxIrF2Jryyp71UarchpVTFaYaEJV9VV0rtsTY3BNC7tAC7powtMSO3HuN85IrTiMoFyph6yyhDykZ6Sh6zzY45o+vyJ1ndJj1cNPMjmdfoTOnasSZc/xtFiInbmpbcKLkzmXMSFjMxoLR/rFKje3RU/0tWjQ7HJoRa5ZPQYNKeVzXmd9MuSyvvwA82Hsy+UVmtF2FzjrTObCJw75WYT4kSpvDiWYWJnMiX3dJr0CxUFP3PMpyfbPz7RHJkxlGvuzxVASIgCVHpGfz9hnU8SsYkf9S54D33liJKCeI5kzy9+cQ3nWT1Nm7T9HDgGq1zFPM0j9LaunakLznNh8Jf3z+PcR+Bjx561A0/Ye0Q7J7k9Jvs4VFxfnls2VLKKBBD/k/fDwcPWZvOwGgvL79Y7NkSNH0rHkCCJABIgAESACRCAgAoZcMH2+jHKuPBibfm82Eaj2RkFIn78C4kAbYEOSmUwx89dPO3vJEBd2SaJ/1o9NUiREZtokjDzky3nkpxxPiAS5DqN+awQpDIHq2VBbhKXJChPCySZkbKzlnLYQg3zPJi8CEbL2uUwmpBxD5trcnyETjfqtTWpJppxR1hXyyxbyCGWuDRllesdJxpmcz54vwcqU/xqsDPknn5kMQflMMJRrl2vMmjWrp3zVzJvp42fKhY3KrVyrndFoskANSWvmRn6azDo5psyH7GPleDKfJmPQQ/ZYvuBPDss57T59pn+fP7nub2f+JKB5wJHxgp28bMLZqBmbz2S8ydwUW7SzAw3xbDIkjb2ZcwguhnA1OJuSXyO+Ykg/207MNZs4YbLvjL0a8tncq8m+k++b79oEqrF7m5w2futv5/6xyN+HA12baXlgSHVDwhuS2/+Ywc6hrtNp3u8lAMW3HFVgEQBxCD6t5Kt/FyLQfflPVS6sxEEMAaiy/DQJqIlAySK8gitSLnxV+v+J9K38pwpBPUIh5vrMtZiHbBHMUHNrlc4a4kxlkhllYCWoYUpM9Rg7w8cj6mGRGh5M3Fd9CEBFGjqCDSazTQ6mCUBNKukMQOt7RgnYkI2O8qsinjwZV1rwQkgVuS/TA1CTfPperrjTKPJPEYAKJjfcDhFnrxtJWb/8yQxbDCGhGOjyKdXUBZ3mpebHCFhZqslSAqxKpQ3Z6qTAqdsWNWiT6ejMnZcA1NmeKq763a/OWrPO7Wm4qEk3kymnCTJNAKr/2WrQMn8OMShzq/3TlCcLyyXHSuvpE2gIuPh9+Lzqw/q8TnaaQ/baeMod2eSZIf4MYezBUomBGbkOX7u1cfY9tra9QC/jMyq71kFHE0yOL3mERNLEU3D1oWTEn/yESxKyl2DEnv+YUL+nfMV5qbkMenISgP8VAjB7zZZq/5I3b14129fLudlcnys8PNxtNhSyMZQ0QyH7ZINhRDty586tNifJEQtJbCwJwITCBz8jAkSACBABIpB0BMzDqymVkzXcZAOa0k9DwKiHOEuB15wtEHER6EoS+16wDW5CD22GHJN9iSE3TN8zlV2RNm3Aa9YPMr4ZIoGIHPme6TFnSh5NKa+c25T8mp7IsvGS94WckeuQVyCix5CHNoFoFHZt0tWMNcSjyWQyvc3kmoXgNAIZZqx9ToOrmWu776Mcx5RC2uSMydKT45l+iqE+PNvzKESL7Alt4Q3T20/OYfrhGYLPZOHJZ6aU16jJCkFlVKrlPX+cxAZMVqGtViznk8+EVDQkpBG7sVWWTdmxXL/MnekJaAhdu2egzKs5v2Bo5tlkmJksOnnfKDrLcfxtLBDBZAhlQ04aO5NjmZ58ch+mtNoQaPI9W23atM6Rzw0hKViYTEp7nOl3aEqETc9FwdEm3uQcdj9HfzLQ/t3EFJkzY+c2qWjjZ3zLPrbJspX7tv3YxCFTSuxPDNqxxz/m2PHOkMyGFPbP0DT3agjWeDFNyAGngb9k5V0T8k/eU4rAOrvPkICS7RfnZAK6Lv3p7RUoBJ9kCqoMQPmpCUDVC1B6CCrlYCEAtdiIEgkxmS+qtNQhZfSbHq5JyDPhAVT2jiHOnNJ1JRzhlM/qfzskkjqyVd5uZfMozI0Yg8MouESV2E+8QZF8phTYIYo0da3fV+XAjuqvN7NMHzBNWlEDNhmAXuJMkTF2WbPKaNQZgIKAFjhx4fINJgCtfLpEFlpLFEMu0q9m0oOZIdIUEahJNZ/4YEQqrrl01p+Qf9fkpyZBldqxEqbRU6+UgD2964IXLJu51LPiK8ThKfOVPzIpcRBD+Dmkn8q6c3o6ahUPJ6tOT6whoA3xZJcDm0wtL0loZ8l5iSpXGq2MawuIePtS6ixRc2rPeez7ELvUC7xjeT4RIV4mq33NmvBz7Mv6Y6eHCLQyzpR7OCrB3r2Ql+9126mMSdiaBdsHkQCMD6KeF2YA3lKjBXLmzKnWyYiICLWnk/1BSvB1rvPnz7vlwLbgh2wuTFmv+euwbJhCEQtJ6lj5ayVfRIAIEAEiQASIQMohYG8qzUO4rPPmgV0+Nxl05oHblJ/6k2sJEXz+m9ekkEnmQdxkDBliwDzMy7Wa8kW5RkPqGGLAEIHqIdPpW2iu3SbH7IwkQ7DZGU3mu+Y9I/xhq+NK+aWQLEJ4mf5r9mzZBImNt8m6Mr3+DMb+ZIbBwu7zZwgjk9FnCD1/4kY/E7k8mVdGwMGU+trfl3/L+4YoM3iFankGKzmHkFaCiezjTO9o2SuaHogyJ4YQFQJKxso92FmOcl6j9Cv3bo5lSCxDKspYQzbKZ4bslOPKOPlMsDUEo1FwNgSr2JLJ2BMy12RoGoJXrsNkUZq5kPf8bdJk7Zls2mSVmDpgGwJQMJINvdyT6cdnSmblO3Jd58+fV9iZz429mexGuS5DjtoEoIw32YM2IWZK5mWOTCZeIFLN2IU5pvndkOeGBJTfzbHs0l/vA7STLeZkCNoZqzLW2LBNAvqTg/Z3AsUZEzfsazOtAgQ7uzenOVZAu3cyAE0/PikRVcc2Ah8iCqKIwKu6BFiVA8fBrZR9dTagEgVxsgDVTyGTFQkYB/eVWN1D0PT/U+8b0k+XA8vL/DQEoMrEc8g7TQhpAY2rDlmhySJHJESJSjhqsoorVDq9mlZUZYyW8q/pz2ZSijylunYpsCnt1URvXVs/AAAgAElEQVSNIgQdMkddl5U95k8UakJQX4HJTnMuQ72jM91Mjzs/AtDtUmIgOgNQl8eqI1mlywnOZYAJ9s8A1FcQyiuNlfTnJQB9Mt8kFqcxWXhOma1FAOryXSHbde9GVfqr/u0lAI3QiyFCPZlq2iqCFivbQh6+a5MR8NDXpQlA/z6POnvQzJUhdhW2pj2Il3vzdHZUCaSGUHa+bAt7+IiLGILZUy7t2LNVxmxIZD2n3rJqQwX5Ym3Nm8P22ZysznrUturZD/iVAKsY7yBqZwd67dPrcOY+k0sAap9OuNQ8oc+ZAejFT8W/ACmQJi7q9erfXwJcuEVHte4HE9lNKudmc32u6Ohot3kokI2QlGCYjYjZdN6I5oNms8gMwFAWHX6HCBABIkAEiEDSEPDfTPqXjJqm/uZ7NhlgCAjzQO5PIpkrCUb42QSc/W+14XbUeg3hZki5QJtfu2TQED/m+3IsmyQwWYyGCPDPYjLnNuc1RI///RtBB0OQmjJLITtMBpV/CbX/Q6ghbkzmpfxuSEA789J/Rs212USgyZ4yezKbYAmUJWXuy5RpGkLSEIpyTbLfE7ItUOZnQlZmz6UcX4hRU2ZpSEGToWbszZA9/qSZmR+5PsFW9p429nIdpjTWZEPKTzmuv0iLKcOV9w25J+8ZLAwpKp8JASgvQ6iauTNElE2Eyb8N0Wywsslc/3lPzEMD2bi5FzmPnf0nvxuxESFW5TNDWBrsjEK2/G76//lfg9n0G0LY9MYzvm16TxrREdtvEro/wctkzRqy3pCaNlb2g6/J1AxGNtr42ES/udZAZcO2DZvxgf7oYf6IYLJqg86VrrF0+lBpkk397qj5GpVfIe08BKAqBb7sVQVWJKCjFOxkAposQFy+qAlCR/1X9QZ0CEDdB1CTBEo12Dm3mgchbiz+wJBJ5i1NHEnpr0MEqhJTnRWo4pErnUVAOISc1U/NPE+7JVPLQ/x483DsbDY1HxYxpAlAR3zC+bcmX4B06nuGglR34oFe34PzsO5QMfLg7skADFACbAhD//kLthbF+56VAamvJjQCUEpivfbpJQD9y2Klf6OTg+4hRj2xTubDIQAvGQLQ9P9zu5QQip4v3atOvuvPcwSjkOJ9z7Ej3X/R6fvozIenJ6CVCagpYm92oBF5MTHAU2lsshr1Bx54NVGofzXZgHZJsnce4tue+UzFWiOyYo7l2JE+riEulWP4TK1dNuw5nuk16LyhIbHsz+GINAFtvW980BCuzjiVRXgd7VISIwDtWOlvtyQAUx8BWOSZzjdMoNcVGRmpCEDZmEmDQaOmZppXy6ZDDDalmw+ash4pEeaLCBABIkAEiAARSFkE/B+mzebSJqcMMWKTat4Nv94QGyLMfj8YIehP/BkyLhghaJN1dvaPyeiz1XHtTCm5FkNY2uWxhvCxSw7tB0P53CYc7cwmk/knxJEh2czxjKqyv0CDfV/mPDaBYgsomGvyz7S0yUR7rCFYDJFnSlLl++YY5jr9iUBDXNnkn7lvkwEoBGDQMsgApuhPjMmxJbvMlBvLtch+0tiZXc5ssq8MyeR/eEMeCl6GKJRrMyW3Zk8q5zSkoHxmiEEhdQQDk5Em/zbzKOcyWMpYI6Zhi1/4z4GxRWNnNmlm24zxiVA91x9Dk+FoSEtTmmu+Z0p45acQfEawxJQRG/JQsJI/4Pv7vLFf0/dQfpe5kHs3RLwhOI1NhVKCa+7X+JPgKmSk3I8hUg2xaPCyfdLzgG4JD5lrtX/auNp/oDCkn3/M8D+uHMvuW2iTgHZc85k/hwA0dnxNN+JTvfoUCSiqvkYV+KooAjtZf0L6Xb2CuCvynpQAS49AJxPQGSNZg67LF7SQiFIY1j0A5X1NaBjxEd0P0HEmj/iAfwagjNAxw5s5J0SGZJXpnoDeTMArhupyMgAV5WEpAnsw8Ag3OKIQTradIf1U7zYZZzLdHDJQlwFrGsWUAQuhlN6hXFQfQSvzUOGrrknTRfp+NRmYIAEYRDX1RhOAis70cE5JzwBUdm0IQBFTEgLQk/3nVuSfUnQ2GZEqxUlnXmqs9P8nRgCqUdaXFLoOAShH0PPkZPsJQZZGk8uKAPQIg7gVEaeFOpySW9XH0LEZS7xDCDEPYay+b4mAGCLZugPHWr2lxeozRyjGuT5zWkPJCWHpHNpD0/nycFrYxL8znrJFg59HAdhbkq0Lgx3Ps8VBtPOrLDMdU73ZZJ6egqEGfet7iRGACX1OAjD1EYB5G7a9YQK9rrCwMLdsKqSRsyzgUmOcHMGP5I4V1WG+iAARIAJEgAgQgZRBwJA/iR3NPGj7ZwaaslvPA7BToqc35d5m4v6ElyGoEjqvjLFJK5PBF6z82M4iEwJByBt5CSFksqFMVpEhHuzrNqSDIXgMgWRINUNOGGJASCO7p5v53PRoM33fjLiFTQYJnjYZafCSn7ZIgdyTjDOlsKYc0+DmT4oawtb0CRSixZCAhpjyL+c2GPiTnzK3QgbJeNMDMDE7MZ/bBI4h1OTahISS88t9mKxAQ/7YWY82Vv7XZWxRsvPk2kypq2BlslHN3BmiSb7nn61pSGIj8iH7W/meTQDKH6ANcSjXLC/53eBu5i3YXNrfC5QJGsj//Ik/c7+mX10gYlmu2ZT4Cl4mO9BcnxxD7tNfAMR+iDT/ljmXc8n1ynHkvg25aspk5Xz+Crr2PPnPmW3f5lpM+yA5luzvjdCIfNeQ0WYuTAZyoLjh/yBsfMCOQfY8mcxA4xeGGDR+YfpA2iXBJgPW2Lfn/vwIQJV2pwhAnQWo1Hvj9E9T/msUgeWn6hepCMBLnp6BqvTXCIFcjHFKgJ0egJL1Fyf0j3nA1ZSE8jf9ZvwegB7hAiE4dDc+ZVMOqSYEoNAhOgNQ9wO8rLrJmRJgr9frDDa7p53TA1AyDq2sLi32YUqHdQme7ummVWY1wafJH6/yrBv/k/YMTn85XYSsSSTV78+oFDvX6SUAHWVcpI0nAqIzBuPTYMklAJPcA9AQqEF6AKoMQIWdtwTYJ7Y7/Q1j4646ff/cut+h0wPQZHGaMekcERCjAJ3g+uqnUmtnBZosQLVOeYhaPfe6x6Mzfw6hJ5mbdqmwnDeNQwDavu/FPXhWqRpr4aX2Eab3pCGIPdmo3mxFU36szqfmXNuOPp5vzqMQgPbLqQp2bM3Qp1oV2/+lYrpRW1Yn8y3XdU6thiWXAAxG7iVGCpprJQGY+gjAHLWeCSjQm1zOzeb6XFFRUW5b8CNXrlxqw5EcwQ+ODb1RI7EiVsGaeNI2aBu0jT9Vzwv6An2BvkBfkAegpDTCZtxg3GDcYNxg3EhYMIBxknGScTL1xklXXFyc2/xlO5Dgh/z1LDIy0vOXdruBoHyfY73iKMTqsurhI3/1pW24FYkuNiEZCLQN2oZkajDG0he4hl5UWUv0BfoCfYG+wD3SzSrDlb5AX6Av0Bf47Mxn57+Kc1MZgJLxF0zwQ0gMU6qSVLEQjtWNtkMRViFWxIo+qPtR0RfoC/QF+gL3G1oVlr5AX6Av0BeEHDI9O7lH4h6J6wLXBa4LXBeuZ11wnT171h1M8EOy+6ShsmR0GdGOUMVCODZ0YRViRazog9lVbyL6An2BvkBf4H4jVu256Av0BfoCfUF6hBkhRu6RuEfiusB1gesC14XrXRdcMTExqjOm/EVJ/tqcN29e1VxVGjFLI1sRBImKilKb0VDEQjiWWAUTkqFt0DZoG4yxXFMSFtxinGScZJxknGScZJzkcxmfQ/ncfavSwKAv0BfoCynrC67o6Gg3BT8iIApsIobChpiptyEmxW/SKhVw+sKtKhZInzIKUbD5PtcF+gL3SFwXhJDjukCBQO6RolRiCH2BvkBfoC9QSObfKyTjOn36tNs0HpUHf3nglb51SW1Ky7GhixwQK2IVrAk+bYO2QdvQwjn0BfoCfYG+wL1owmJ7jJOMk4yTjJOMk4yTtvAk1wWuC4mtC6oHoGksGxMTo1Jtpb9AUptLcmzoTWmJFbEK1sCXtkHboG3o5s70BfoCfYG+wL1owo3OGScZJxknGScZJxknbUEIrgtcFxJbF1yxsbFuab4fGxurSt6SI/jBsaE3pSVWxCpYA1/aBm2DtqGbO9MX6Av0BfpCUhudM24wbjBuMG4wbiQskMA4yTjJOMk46YqLi3OL4If0PwvUdFjeDw8PV5/5N+KU3znWK45CrLxCMrQN30b2tA3aBmNsFmTLlk2tNVxTtMgB4yTjJH2BvsC9N9cFW+SA6wLXBa4LXBe4LnBduJHrgis8PNydWNP/3Llzq5Lg5DTC5tjQG0QSK2IVTISGtkHboG1oURb6An2BvkBfEJIkZ076An2BvkBfSFjEkXsGxknGScZJxknfOOk6f/682795aIYMGTwlWBkzZoTb7VbkXyhiIRxLrIIJydA2aBu0jQuqzQJ9gb5AX6AvcH+VsNgP4yTjJOMk4yTjJOOkJCEJicf9MzmZhAROuGcIfc/gio6OdrN5KJuHsnkoxW+yZs2qFlgp0UyseSiFgohVVFSU+qMQRaQomsW4QV+ggNzN4BqaDlwXKKZ48830Bdkb0RfoC/SFtOo5gb7wz/MFV2RkpCIA5YE+e/bsKvNPNvNsEMkGkWykS1+Q7F+JCxRmuKDaIDBO3qQWc8kIp21QNIt7BvoCG8pzXeDzAvdIfF7g8wL3hNwTck/479kTusLCwtxZsujm7PKAGxERkSzBD44NXeSAWBGrYIIQtA3aBm2D61FSBbcYNxg3GDcYNxg3EhYmZJxknGScZJxknGSclD9YpHbuyxUVFeXOlCkT/vxTN4jMlSuXKgFMjuAHx4beaJVYxcdKbO7s2bO4dOkSihQpojKNaJNJa3ROu6IPBmt2TNvwtQ3pFSLx5ejRoyhZsqQSFOA6GK2UiZMirkC7YsxhzOH+mXEjYSEKxknGScZJxknGScbJfwrn5oqLi3NfvHhRPfgEarQqJExkZCSkjt1fLES+z7FecZSUxuqLSdPR4GQpnJz4JLKmgjk6d+6csrXdu3fjvvvuQ8GCBRUh7S9Ck9I4y6J8aetaFJtyCzYsr4HSSfGFX7aic/cjKDPiFXS7i35khIJuxBxJ81/GHN8Gr8TZ2xg6qbbx+++/48CBA/jmm29QoUIFFCpUCNJcmOtgFvXHl8jIbZheuwdOvL4EQ6pm9jTgTirOdvNujqX/cj+pG9nTF+gL9AX6AvcbZr9BnoHrQnyBEz7jJP8ZJ7G9t8oATKjpv2RluVwu1fsqqWIhSRl7ZOFs3D9DN0n0vvJg44q6uP/yZXXum28Ow4QGW7GnXUN8/FTWoEIFSTmvf2PKf9LY72bMQfWw+3B4eFnkCCDM8MOMmaiyCqjTpi5m1L71hs/Rjcbq/Pnz2LFjB+bNm4d77rkHTz31FMqUKaMyAm2xgaTM0aYxH6DuBj+z8vyaGRPH1UPL/Dfj4sZFyDchM9Yuro5H0gZuWhrwvFFfo037A7hnyEvodndw8YzPR09AzWMlcWRUJWT32HNojZKTcr8JztGeFbh1yBn0H9QGgx9LXMQixc6bIvd7Aav6fYpWBSsh8sU7fX3/96/wUqdD+BR3YM2iqigbQrzaN2Uaqq7OhdULqqNy5szqeCl6v6e2o13Xn5Cuc0vMqJ4pqLDKnkmT8fjKPFi7+ClUsGJs1MYVKPFhNAb429XRz/HSK4eR7uUmWNAgF6KPbkDrjgeRxomJOk7+xXaVAvObWKwzQiMpOUcnTpzA9u3b8emnn+Lee+9F1apV8dBDD6kH86THugis698c77p64ZP+j+F2Sxxl93vl0W1hWfRc+A6ezGbWspuR9eePUbbdbDQevQ4d7ktCzPnL5vcAplXvhmM95mFglczB7WrnGNR9fSmaT/wSXR9IYT9Ktj2HY2Xf5hiXpgfWTGiGmxMRNwrFrv5YPwBNRhbCyBWtcI81v9HRYfisf3OM3gM1l62Lh+CDsZvRq+EIXO0xD289leMGrN0nsKJXI4x2vYalI+sinZ9gj+d+/1iPXk1G4lq3mRheJ48lYvENplbvhoXlgtlzY0zc3BnFLl/Gtx9Ux2uLm2Da7p64MwVwDiZAFcocJXvsmRUY0HI0Ck3YglYFfQVdQj7v75+hR+N34Hp1DkY3zJ/ya0qyfcGKOSEIfYV8vwEau3NsCL5/I/YbtI3//PPgv3Ffx2v+J+7rbjyfk/T9c/BnZ64pN25NcZ09e9YdrIGvZPcJ+SKsdFIbvCZl7KaxH6Du+syYPv05tMiTRmUVXroUjrWDVqP1wTxYMbcKyiuRklMY/MR67H2hNmY/nTtgM/qknNe/kf0/bezBGdNR4ad78P2QB3DHTb7N9y9/uQqFJmfFuqXVUfovmKO/AitR0Dt16hRmzpyJvXv3qoycJ554Ag8//LBHiCKpc7R32hzU3ZAPWz5rgNIJ2PPxBR/izvczYd2y2igfQOQg6HkvfY0GLb9Bqf7P4vUygQUSZOy2SR+hzol7cWDoQ7glCWISSb1fuwlvvLH71iDP2xF4c+Sr6F4q4YbFKXreFLnfK5jRcTZeKPAozncsZfn+EUxpuRuD7roXh95+GNlC9AUdc3Jh85pGeDSNiTkpGOvOf4WXOhzE1ZcbY+oTGYKKKl3csRjZB0Vj+oznUTezV2hE+f5yoLZ/rPt2I/IOi8WMT55DvSwXcenkVrzc5SfEta2HqdUyhyxS8k+b34RinRGhSelrFrLg2rVrmD59uiICJeO4bt26igxM0I+C2HPU+n5oMDwPRq5og0cd4ZyLF09iRe+mGLvXSw4ZIZlTi7ug/vB8GL+xI0onJeaEINaVMlidxHsV2uN4t5l4u1au4CJhP0xTBGCLydvRtthfs2dIfD2KwOeDn8Xo9P2xbHh1/C8BYbNQsQo8vxfxzeRq6LH4UXSfMxhPZA1REOLXVXi1/jBc6zYLY5oUvgH7q5PY+EZLRUjPHFAJt1hiTr73e0ITpYXHYE+vCl4RuD82ol/zd7ETDQLbc/EPsK51YfWH2SMz6qDbwlaY/EU7FEoBnAOJDIU6R8ke69xvnndWos1dXuGrJJ332GIMaj0O6fssx6i6tzn72BRcU0IU6kvSNfuJOXFsiP57I/YMnN///DNdKAIJ9EH64N/NySS+v+Ic/RfmyBUTE+P2b4gpDz9//PEH4uLilCCIsLmhNkxM8tjtyxQpMWTEK+jzYPzzHl+2FZENK6GaEinZj/41NuGn9o0wp+5tKmNHshfz5s2rHtj+smv+i8775ej38PiBIjg6thpyAf/5+5WHidOnT6ty9M8++wxfffUVJPOnWbNmKhNQ3k+qTYYtXIiKK3Rm2AMJ2PP3s6ajzKxbsHFlHZRKyvye2ID6z3+Hsm+2R68Hgs/R4dmz8dihktjX/17cGYLozn/RnhNqwJ34/Z7ClE4L0LXE44jpWNLxhZ8w/bm9GHhXafz45gPI8VfEq6TYRgKiSp77PbMDHbr8hCtt62HS4/9zmtKewJAn1mNnkUxYm74Qjr5bERmd86bZ/RnumJA1UXsOJuaUOM7BhaBu5Ni/K9bJZvvbb7/Frl27VCmw9OaQTEDJPpYFPklryq4xqNNrKZ6ZsgtdSjvrUfhqDH1+D+Ie3o7d+YZjQ+cyHsGtL0ZWQJ8zvbD0ndpIn9J2lSK+sBMTq3dD+GsLMKGZJnv+bXaVktcctrQHnh2TDx/u6ot7nP3G91OeQo/F5dF9ziA8liG0ptI30o+Sc78n5jZA1wWt8MG2DrjdEYH7bc3raLAhDg/t3YuStj3HfY/ZtXvgSI956FPRxKuEBeT+afcbsPH3uVUqey/f20vRt+p/cz+ZHNsIpUn6v2J+U8n+OTXH5//68yD997/9vM/55fwmld+4Xu7LFR0d7f5bBT+++xx5h0XgrZHd8WL+CNWDSR7C4jdL3Y83am/Gu37VnA06t8SSRrnx3YwpKD09C7asLYl1NTZhqHyvRCmcmlQdt4jAycH1eKXHUSzzjM+FrRuao0LatOqhRs77/cfT8fhPJbH7pct4q+fPWO58t0araljWqoRXHMW5Zt9LuQNrF1dDiagoRZom1uRx9/ixKP+p9wh1imfGyp8yYMPy+qjiiLKsG/U+Gpy+F0eeuYbPspZGg9ulObsL87vOwTM/esf2G9gaLxY2572ATzrNwQt5H8KfvR5xrjkMSweuRae7qsHdvbRzv9FY0W85WhesgGPNc+HWW3/F2HpfYO/LjTEgZg3KzLrgnCAzJo6ti/Z3exv4/r7+U9w1za9cu9R9+Hnko0ibQkIy8lC+bds2HDp0SD0wV65cWWXm5MmTJ4BtBG8sq3HOjbWLa6ByQLvSY7FzHQpOzowVcx7HQ1YTfG1X1r1WeRBRrz7knV/Hrkq/2Q4vFzEN9L1zJHNT/avpeHyln+GWvAd7+5TEPTiEps9/h7v6tEDFPXOdcuVsmDS+DprlTY9MMfvQ+Pnv4B2eH5+vqo0iFs5HF83B/TMyYeuGe7G52gb0N6eqUwWRLxRUBL6yyejdaPjMNyjWszHeqmqJ/QSw5/odmmJatT8xs9dydDsaqIQ6rwern+fORcWj9+PbDhfRt8tPnmut8cwTWNCsiJ8vROLtGpswxHPIrJg990VUdSXk+zJHR7Bp2Aa0vrMSTrfKB+B3bHxzLZ49UAAr5z2GR+PFDW3PA3wu3XvN17avwh0Tbok39uiShSg729g+gCdsP4o/v/rwWVGneBRWXr0Th9+rijuV/+p4daRDU8ysdUsCokoXMaPrArTPZ9nVLxvQqM1Z9Hn7Jjze95plk45d5XsEkS+XdOLkfrzdaBsOt2uIpc0KWCIWIeK8YxUKv3vOByWZ+5m14vDJq0vQ6UigudexLofCKg1mzW6LBrfYPvgd3qr7BUZUK4u43o+q0pyIDXOQe2i478FqVsLV1x7EltFj8MQqv/MULYaT79dCPic+7/94Nmp85v1OvXj3e33iVdILcP369fj++++VrzRo0EDFmhw5cgRZjwLFnIOYV7cnjg/8DH3Lxem17OjHqPBRHrxddjP67q2KNeObIJMS3NqGhQ374NjrS9CvYnr8vmEwnht7EwasHodH3LYv7MGE6t2wvPkE7O5eVs3vkQXd0GbCVz6AlR+wGuOezomIz99G7V5LAvY8eKT3MvQqew25IhaiQodj6PpxPzx5m1fw4+CsDmg1piA+2PYqCl+4gKiovVjQuC9ODViDYU9m8ggy7R9fAZ3mAWVe+QQTW5ZA2siV6FDrTRQcvQ6vlsuEC7veQ/XuP6PnglFoUsgRGPvyXTTsdw49Fw5DpZsdPzozD+XaHccrM/qidp70+HPzG6j39g7fa3/kdXzUqxxKeMTJ9uCjuj0RMWA13nANxVNDtjnf1xl45W/yrr/73iuLDoc6Yvn4Z5DVEjaLmF8XL87ynubRvssxuPLN3jgZRBRNz1EJfLT3VeSKiED054PRfNRuVfbbvID/un8Ee95pg2E77dspb83vYXxcvRuO9piHXo+ms/YM+/BupQ6evQdQBl0/fgPPlPJtoH9senW0n+M9doXyFbBt+x0YtqQZKjlY7RlXGT1/6YrVk55BTmufE29/dfhDlG13FB2n9sIzpbQfydj5+UfiqT09sbmanz13OIoOH/RC0+J6n3N6SVfUH54TH2x7HSUsnNPuHoZab273XmRLnTXoWY8E5xOL0a3RCPhYc8OR2PV6JfwwsRzafBLIlMuh/8rxqH58FCp1no8Wk7eh/V22cF1arHy1Ft68/ArmvV0b+dW67/iRz+Hq6Ws+vQyvNRmJvX6nknlV9nzhAsI+7Y0XJ1pXWX8YtvWs5OyvtE0udcY3fGcVXr6fjc4T2wOrdcHZewfe81MwQEyKgkyBngdpG7QNxljGWArWXs8a6jp9+rTbNO6XBxYhQ5Ij+JHssRe/RsvW32NpseI4NPIx5E2bVmUayKYrfkPMMLxTZwv2Pl8D02vfrrJlzHn/2LgcJabKg0UeLP2kIqraTZZ3r0DOt8Ix0CFp5H5/nDETlVflx8p5lVDRETjZNmGKfsgsYQlvBBib5fDnaHnmcUyu6PJgpcfmxIblT6NyguIol7Co+wI8eyC3Kjd91LlfJfixMS+2bmiiSlXlQe+76TNRdbWEed2rrEqWkxhZcxMGPvkIzne6W4uyOH3dpFfYG+W1KMvWCVNRK+xuHBlZQWUOpfP0SLPv9zCG1/0Cl3s1wYCK0pD6GAZX24A3AdRr3wiz69yqSIv90+ei1rp82LqhMYo6tvHr6gX4OHcjtC9q5ugCZnSag7bXSuDoe5WR0+3b3Dm5tiGGvWnTJqxduxYlSpRQD+WiDnz16tWQmmjLedeOGIs66/Ni44o6qpdkYLvKiPDlc1B0SkYHZ21X8cd+j6nP7cWbdash6qXCWjgn+iu0bPuDIvB6PJAOWbIkML+BBF0itqJZ2x8g0zxoaEf0L2f54HdrkGXAafT0zFFGbB41FtXW5MbGlU+jrIPzb+tX4J6PhaS05jdyJ1q0/QFXn30S85sU0g3Hj69Hixd/xENvtkfP+/UcmbGSgduuoOP7MnbBLZj0TN74ODv3u7xaWZxtV0L54L5Jk1BxhfabI+9WVD0OL+xajQLvnFWZvR5xFGdsnOW/katm4Y4J1zB1SjM0z5OQ71/E/B6L0Ta/Pm8g//XGjQiMqfcFBtashLMvFPSIOmweOwcnGzRA6zuzQJ83YyI++D0mNN2BIbU06ajjpOODPvEqHLNfX46uaW3BHj12f7uGeL/y/5yx3nhlx1h/3w9bOhf37CiIIyNvxdS6XyBN/2cxsIKM/Qn9q23ADy/Vx5x6OZ04qW3ye6fXoG2TieF8fNlCPDTzQvw5Wnwr3vfcr3XNUV/juXY/YvlTFRCmbEPjvLddQ3xYLZNXPGP7p8g77IJq6dDqjvT4ddN8Rf5J/H2llPHBCIx5/Q+0GFEW2UysO3o39r9RGnkVzua8hzxjRvIAACAASURBVLHijdV4CXfjwNsPI5OsC5d/wPMv/oir/ueVWOczNmlrmekJ+Pnnn6Nw4cJo2LAh7r77bqRJkyZEAYwrWNOrHoZefgULR9TD7WnTYv/Eyuh2ZTg2tYxEv6bbUGHBUDyR5U9kvLAJrzd+B3lGrEC70nK/v2ByxZfxU7dZGF43j1dwa+9ENOgbjn4rxqFa5os4s7wXWr6XFj0XDldEmrrf2C3otaQo+rXIE3DtPjqtCl6cVQ7dZg5CgwIZ4f52Eip3OYpuM99E48Le+b24eYjqcTdmXVsUVOvvKXxYpTOO9FqMQVUyqvn9fvLj6DSvjO/Yg3Mw5PmxKDR+M9qWuIwLYZ9i+IsTUXTKLrxYTK9lxz6piY5zNWn4Zg29dkd91gu11jzswSp8RS/MvbUPuj1qBBJO4tOejTAmbS8sGVFLZUmmS3cYM2p2xzwAD1tYKZwXPo0Jm7rhYWf9/XpiFXQ/YY+NxpbBLTE8TT/M6lceeWTd/22t6oF3tfPHeLeREyeDCG5d+WII6g27E6NWtcT9R6aj6isLFfn3TGH/vcoZbBrUEu+gJz7pX0n1gzT3+2GWfuj0kAiqHcSEyp1wzD7vL4vQq+lIpO29FMNrZFfxOfrzIWj5Xjr0WzEG5dOIPV/E2r5NMHJXYwxf+gzKOfucPe+VQ+d5jTBpS1eUctaFwzPqovvJ3lg9tgHcCe3r4p13D6bX7Yn0k7biuTPx56j5qDw+OGubvBMTN3dAAccHf5lZEy/PeUZjpfZX+n4X1R+OTa+U0+vRrlGo0nUBHrHuV83v4LN4LuA1f4W5DXpjQfl+WDy0GjL+6eBceCJWPFPA6/u/r0HnukNRaOxGdLpP1pT9KpP10+YTsOvVhz3Cdcc+GYxjDR0/Or8RQ54dgzun7ELLfL5x46tJ1dF7WVN8uKsHiijb+BrTa3bH/OaJnTf05t3J3SPZe+C/dN9u7b153sQFXTi/9IVgQpu0DdoGbcPe8ydt3349e/7UPlb1ADQN1mNidKZTcgQ/rmfszwumx88oK34XTk1+Cll8mkofwZt1tuD7F2pjYZMC6iHJnPf3zxaj6JTMql+gEHrST07InitXIrCk73K8VORxnG6V1xKT+A3Tu8xH+8IVEN35bvUwvf396aj7i/95j2J0/S89pGNQrFR/tYsqG6ZeFjlvkKaW36zA//qcxweTG6PlHV5hFd30X6vQPqDGnseS3svQJq4Yvn/7EdyZOTN+XTkbBSZlCiIYYI39bh1uGRSNiWProEmedLjw+acovAWocyAK9w1sjd4P3+QQh9GY+kFTtCkqWH2FEfW+wLcv1cfcp3N5m+Af/hwZ+0Xjg8kN0ThncNs49elc3DUtKzaurIu7/BqOJ9c2pLREegHOmjULhw8fRpMmTZRap/Tq8s5v8Oahct49U6b7ZA75/pE/syKeWuRNBy1CkxmbVjdAebGrbYtx65BoTJvWEvVvsZpoH16PtL2uesVCIneiadsfcF//ZzGg/J9Y2GMhnj8QX9QhqMiBI+pQZmgH9C3jteebborCnB5L0L5gOfze8e4E7VnN7/tZVVbWwx7/Dce83svRqUhFXO1ZRvvCqS/RusNBPPBme7xcRBqdH8fEpjvwTcdmmFY1Qwi+r31hSFGvTYoPbho9ATXiCZz4C/Y49nyHJvC8fhSGRX2WY1VlLewTXMTiPGZ0W4xOdz6KTel3oMqqrMFtUs2R+FgjNMsTuAmvjjlZvCJDwfz3u7XIPCDOIxYSzAfjz2+IcUOadx/ahOyDLmDah81QP/sV7Js6HRMKNsL7j1/Ap2+sxdqqWvAjsE0mF+cDmNhiF35IRKTEG2MPY2yjbRhSvCS+GfwgCjgxdtO7Y1BtTR6sW1ZL9c6MivpFXXOHtPcgbGxlZDI+eFwTeNL/MlBjaCXK8pOvXYn/nl29SMUVEee5zxr78/xpKLY5Hw69UwH5AjSjT07Mkes6ePAgpk6dquJNixYtULFiRZUFGGoz67DF3dB8VAFHIEELUZxptQE9y/+Cd8u2xTVH8MP0kxu9ph0edprCa7EQr7jC5csR2DTkWYxK1x+Lh1ZFliuO0EiRSVjRMr+PMFKw+72y5Q3UfHObr9CIEu04ideXjMbTub0xJ2bjQDQccQfeXdlakTZZs+prPt5jHobVuh2HPqyKjnM1+deokBbOUef9dS0GthyNOzwCGBexeWBTvFVgAta1KY60aQ9hStUuOPpQGex1VcSn7zXC7WnPY9ErdTG60Bhs7nR/UIGx+MIbxzHpsQ4qc85HPGP/ZNTpdVplhlXNpNffQ9Oqo8txr4jF5S+G4OlhQnC+gFLWPididV88u/3xRMVCzq/thbpD82HMaKBb90UoG0wc5bd1qn+eIXcD7xn2Y3L1bjj92gKMb1oIFy44oh13jseWjqUtEZrLWN3raWws79zvoWmo3OUYuk4fiHp3ePc5EStfR/NRBTFpS2fkd9bf45/URIfjfTBvcBXkSHBf52dXigwLxwvbu6LQztGo3h0+9jzuznHY/dojzv7qCuLN0c8z8FinX1RGZo3brD2DmqN0jlhIsPu17Mrnmh1f2P0MJmx6EcWd/ZX2ozgfm4znRwFsI55YiCPKkm/0OrS7x/+afe1KjT0wBY93vgzbf2OOL0L/lqNR2CHCkyLIlJx49Xfv23nNoTdnJ1bEKphAEW2DtkHbCLbu0zZupG24YmNj3ZLhEBsbq/5SnxzBjxQbu32JUin1eRUrgUMjK6qHvOjo/RjTYhcOdmiKBfVz+lzzsYUzcNc0IcdqorrdJP38PpW1UqpvS3S9x9vcWa5568RpPsIM30yfgxondClrZk8z6yN4q84WDK9WFrE9yqhsEHW/J75Uzfe9JcX6qt9462V0Kn4haNP/Le9NQPWjxfHL+CfVOWSTKITrpc1LkXd8Zqxe8ATK33RcEy1ywKLFcHz8k8iTJhKfdJ2Plwo8gj97POTbNPznjUjT8zwmT6yPFvluQjqHlLq3TwsMqnQVC7ovwKKK9dH++DLU+Z8uCz25YhHu234HTr9fE9liRRDiG4xrugPftm+EDyr/z9sEf/9y/K/PSfTu9wwGPWaJwRzYFH+ukAUTx9VFg9t8cU6uXUn577p167Bq1So88MADqF+/PkqWLInbbrvN26zcTxzFCAYYmzw0a7ZSWfUKyWQPODZi7XLcPyObEgu5L4BtmMb9scfXo2mb46jvEIfRP29C264/oezQjqiyYxIeX5kXK+dVQTU/4ZygIgdn96DDK4fx4LDOeOUuywePbcSzQtYNbI03K/tesyJLDhfH/sEPoUT27Di3YhYKTMrsd94ILH9jDdqns+zZ3xeOfYEM/aIxdUoT1M2auO9r5VxdEt6meHaPL/j7kcZKC/YMru6IdvjYpHes2IaaoysVcKZ1wQRELMKwZMAa35LUJwP4gvi+mqPvsQp5FSEtPR1tUQexjbBl81F6+i2KNBViKbDvp4Oe39NoqgSKgvtg/PnVcePb52tgcfM7vXEjUIx1hGTilOBHekX8/9RQxysl9rO5IA4NK4tLftds4+wRRgoVZ+W/F/HxRy1QO3PweOXrR1o1u3k+mV/HJo9vQttOhxSp3KFoNNwB7PnSlhUoODkKeLIcIl++K6CYhBJlOWZinVmPzmghqIIBbGPHMuR8K03Q+U1OzJEMwNWrV2PZsmUoW7asyjjOnz8/MmTIEFwAwxJXUFjtm6hKcLUa7LeYXmcBSq6aiOpZYrF3XCV0T6sJnj3jHsdrx7ti+dimuM2sKSeX463nx0JICFGSvSnqcwwWYm3CF2hdRM+RJuF0Jt2YJonY1ZUv0KX2W9jZeDQ2drjP22BdiXaEo8+yUaiWxRtzTix5Fc1H5cOYdR1QQc3vXoyt1AEney5E77SjFNEi5ahNi/n67y2Xt+LVBsOQ752V6HC/to29ox9Gh8PdsHBEXeR0yJKRH+fHkhf2oLI67z5MrNoF/5u8DS8U8a6D2X/5BA+/ZNXnqlVVl8Hq8/6I98q3w3F/8YyfpqN690Vo5o/V4a745I0ncWd2N1b1rIdhBcZj1XN3+u5z1NibExWxOLX0VTQZucvanjSwsLJFlQ5hzOMdsRRl0HvJGNTLHWh/JbbxGs4MXIth1TLiwi9LMOjZMUqF9tlCvvFq39jy6BI3Ctu6P4I9Yyqg27GumPd2HRSx9jkxnw9S2ZvvrnwWJRyb/HFyRbQ7/BpmvVEFhRMRctN25Qh+nJiNijMLY+FbkmW3H7Nq98AVjz1b1+zskfzFUYKeV9nzLlRcPAyVLwa/30D7yZhNQ1S5tT2/WvBjD6bVeQ3hjvBGbKy2qzNOWbfaXzl+tA3NMHpNa9wXaM/giLLke2cVelTw7nOUwMmpAEIySvBjO6rZ8+vvvyGKOqTY/tnaT4YiNsDzht7InlgRq2BN/2kbtA3aht+eMBnCsfSjv96PXHFxcW5pdC5/MQ8k+CHvh4eHq8/kZTdald9v5NjvZn6setENdB4ur1zRTf+/7twSH1a5yeeadTlbVmz7vDnK2NccsVVlaN3dqwmGVc+r7sFc85UvVyD/xEyqZLhyliz48eOPUOHwvdjbuwRKeu53P0a32IWRdash7pW71dgd709HnfVAHbtx/5H1SNPzBF7r2RiDHg+OlRp7sjQOvPWgKmczTZZPLpqGApNuxsaVDVAuYive+rIAyp1Ygwan78PJ8ZWR4Y9jmN97OTqWrIrI1vl9RFmunNyAp5+zhSjCsHDAGnS9S64ZeKPaTuQb/zReurAF6XtfVfebac5CVL/pSVzqVMKZ33O6vLp1Tbz/RGYlrKKw+mKBIvqGDO+KTsVEDOYUPntrPV76CRg8rDNa59W2EbFiDop84Ma40TXRsbQvzsmxq/3792Pjxo348ccf1QNlrVq1cM899yB37txq3kO1yY3vjlOl2euW1lFCMsHGanGFbFi7uCruv3IFSrRDylqDvDw2eWY3Xul+xNP/B08+giu9ysYTzgkqcpDmJzRp9Q1KDWyNLqUsH/xlKzp1P4KyI19Fr9K+93t00WzcNz0jtm5ogUcAHJ47DXdNy4wv1zdFKY9gz2Ws6vcpWrkte/b3hX1LkO713zFJbKNkfLEfH6y+XonMA06h5rNPYsXzkj/j9aNAAidXrnyDfk99jndrOaIdP29Cm64/YU0wQIsWxaGRlVAs6Bydw5Zh6/HsgfxqjvKuWKR7MzrlqMaPPNcctkNdr/2SfqEmbgT0fdP0M8A1Silzp6LBfTD+/Oq4caRzSyysf3sicfI0Pug4XwucNPoVTdv+ghrGj9QcxWHlvAfw2+DVeK6ALr/13q/G2SOMFCrOKl79gXGjqqNNiURi+3GJGyfV3M9pmF/15PTahhsLXluMNleLY9+A+xCrRHf0HIkfGd/XZc42sJnw0bRWaJpLryk7P5xjxTqzHl3DR53mov1PwYxG/8Gh7i1aCOp61qOjR49i+fLlkLgjxxI14Fy5cqn+S773m9g6eBrvPvKSKu0cUXQ1qnX7H6Zs74jbwsPh2v0OGmyqhJkDcmJRnddwbsBqvFfnVss2gAVdamP01U5Y8E4DxMyohjYzW2DYkiYo71mPwrBm4LOw25EBDTF1Zy8U9BHrisOSrjUwbEc9TNrSA3fba/e5RSjX7pgSrqiazTtHp5b3wQsT7sRHe3qhpIqxWzC/YR/MN/A/2AmrJz8HQcBn3f95Afq0HI07x2xArwqObWwajob9zqLXohG4d2sPPHu8MXb1KY3lr9bC+kfn4Y3SO5Q4yiMe8YwrOmtwO1Bv6BL0qKhx1sIbbvRbMQn1csp5d+B9ESbpvwqDKqX3roPHpivi0B6rSNZj5pojMb9zLYzeE8yWHkXHqT3RrHjw+T27uh9ajdmjy36z6jLnXWjlmV+fPVL4Gox8cSKsDnhAq6lY91xB55pPYHq1rjjabwV6PnQFt17bqUrCfVoG2pf6aF/MG1wZx6Uc9XQPrJ3YXPU1NOugEu0YngfDlz6HKo4v7Hi3HLodewWrJrRAej8ht3jroBKwCVM4F55fDi9eGoNVrYtBzE5scks5Y8+n0WfZSDx8zbsntMVR7gWgzrsw+Nqp5qiEvl9R3X2uWCL+++dWvNFiFLY9MwVLGt0Wby8aubgBXpz1DMasex63qTlKH0+U5cre0SjfYa7PRT3U+WNMetZZy47OR7+Wo1Hsg51oXdgrehemfDD4vYjgz/OFnHh1dRu61nsbed5eii5lsyQxbiSy/v7Fe+9Q91f+AoFJ2ZtxbOj7WGJFrIzg5fXsczjWV9CU8corvEHbSH224QoPD3cHF97QjVaFdJG/pCZHLOS6xroOoclz30F6WX34VHbkzHkOw6ttwI7WtfBJ3Zw+zdnjdqxHsSm3eAQSPOf9eRNefOUwHhnxCgaU9W06vPm9iahxxNu4XzWjP1gEYZNqqj5m+n6P4sOWuzHw6eoIb3E70v++D207HERc23oYX9Fq3r1jITL1P6VIse73BMfKIzTSp5QiGU0TzwNzZ6LMrOzYuKIW7lLnBTziCgPvRr70/qIdltDI5iUoOPJPTJvWHDUz6LFK5ODzO/Ftg3CUXngLfhlXFZkvaMGAjEMaosS8JTjc8mW0yW/m91vVuP+752tg+bMldON+adD84+eKAPQIjZzYiawDT6tMR+/Yy9BCFMDMWW3RKl9ozZ0D2YZkan399dfYsmWLKsMTouOxxx5TpXhCBEpmT1JscvOE6Wi0KS+2bmyKBxIYe+7T6cgzPoNHLMTfNoKe99qPaNrqGywpVhwHWkTjriFnFDHsYxt//gkl6HLmXhx551HVl1FeqrnzuS2o02I/7h/YGgPKW82Orx5Ufc5K++EsNrnvo7moe+o+nJlUFa6ICGhRFp3N5hWhccRgrlj27O8LSpghBtNnPI+6maXpf3wBGzVHJzfpPoW2qIPVvDswVnsw/fl9eMPpn4dze9HplcN4KFGxn2DzG18AQ2f9xsBfECKQXRnRHbFjwVmP9YruBPZ9/wbcwX0w/vzquLG/SytMquBOQNxI369r1zoU2Jgf+xv+ivsXZrUEMLZjfPOdSP92FVzpuwn74gmraJz3Ob0GQ8ZZxavzmPHJC2iYPYHYbkRo/MVv7HXB6fk3c9Yj+KVV4PjsK4zk2AYCCMmoWGeaO5/QIjTFtVhIUn0/qD1ba5mU9546dQoLFy5U8Uayi0UFuFChQmrds5ssh7qW7Z1YHX0zTMCaYnNR80grLGmSS6+hp5bitSabUH5Eeex9fRzu/HAvWuTxE7/ZPQGN+0eg/8p2OFynLQ53/ggTWpYMvv7+sRFvtByNHQ93x4evl0cRZ01RAhhzH0SfZRPw1C1+8/vdeJR58RC6zxmKRgW9Mce1eyQavVMUk79oj1xqfn/F2PLtMB8NINl7S18Yh+3PfYRVzXL52vOxpRjZfjKKTtmN9iWN/+qxl0d8gvwLnkNk+1149cG0UEIj2x7D8jZnUO+jPN5rVkIUsxWB17uKd78RXxwliHjGbiMIsR3t79L3e/DjuugZ3g+fjWuAuIiD2DioFUYXCyBEEeKaokVK8uHtRc3xqOB8YSO61nkLOx/siBUTWiFLAnskI3DyYKcPMaqxCCP9jFFlrflVtjES+UesQO/KvoIftkBC+KLG6BymM9KuWT4YtvQ1PDc2Pz7c1Rv3O2v34em10e1EH8wbUgXpgsV2zzVrARvXh5/h1vefwqmWfgIYe6tiWvXtaPumFhp53NoT+oujhHTeEO/31lvDVR/K2Y4YTMlAe1GPCM08FFvQHMPyj8GiZnfEE2Oz/VfZxhKglfFBx48k+9YWdDFCMonNr5qjXxajd8vRKDpuE157xBG/+Tv3z3/Xvp3n9e6fg4oaJm0fG8palhSxkFDXMp73b3z+pR/Rj5QYW5Dnsr+Dk6FN/qds0nX+/Hm3EpOwBBKk5MmkY0qzZiFlZEMdSsPEpI49uWwF1t9dEa2L3qJKrXzO+/UKJYLQJ8Em+LoB9x+fzUf+iVJCWxWVfK45CqsHrkLrYtUQ/kwuq0m607i/WCVc6X6/Om888Qy76b8R3nDEFe5yhBk81xxILCRAo+STy+bgrmkZlVjI49b9Rm9chiIfZFGKn+WcpuFKXOGgVxwlKWPTf7sC6V6/gv41wvFtAd1fTfrA/TR3Iaodz4p6B9yoObE+ni1o5nc/xrfcjR87NMXiRnm8YjB+QhQZflyD9L3/UOXG3rFGTCINZs56AU+mC9zEMzHbuHbtGkSN88svv8S+fftUBk758uXx5JNPxreNEG1S3e+aO7BheU2UFtGOIPb846xpKD09q1csRIlYxOKTWS+gflZdJhdwbOQ2PN3qGzwwqC1efygt9BxpUmpxkzs89qwEXQKJHBxYg5e6/IQHfAQSxBdi8EnnuWhb8FHEdC1t+WB8exZRFul/acRvNM4nMbvHEnRIG18M5iGP4EeYKjX/yslkFT+KP0fnHDXY3Ni8piEqBhAKUtldJ0vhxIRqqpxcY6UFe4Z4xEIccZQ7LAGbJMWc85jSYQ46FnkM0Z3u8sQrPb+AiOB0KRl8fn/9dRcmNN+Jb9tpX9AZw9nw5frGquT7T+W/FzBtWgtFogeLdUrs52hRHB5dBYUs/40/v1osZFfrWphd3xJ1cMSNAse6KNQuFoNVxasg7tXSjg9ewOLXl2FpoTy4+lkUGn/YEs8VtOOkvzBSqDiHIlLyu+5D+ZMWN7Ljla8vHMekpjswSNHavuJGRnQn2P1OnqhFWfxjnVmPLm1di2JTsiXqv8HEqxKKOVK2ERkZiSVLluCbb75Rqr9GbTywL4S2Dl7bMRyN3kmLcuW241r5OXi3fj7Hfx1xhZbNMW9OWksgwV5/T2Fqlc7QAq++og7BbFLEM4wwQxmxyd2jA4grWE2W/UU7HJu8uLEfar91B0aveQEPqTj5PcZW7oSTr87Be40KIP2Pk1Gu3Wyg2Xhs7nCvd89wZTv6NR2JO8ZtwgvFjA9GYkmPhthRuBHSLUqPtrteRR4RoojehH7Nt+LawzuxO58WhFBzpK75GHotehe1bvPirIU3XHhlRj/V885fPMMzv/smoOZri9Fs/Ga0KqT9VwlRHPcKfvyxrp/qcWjEMxJbj/ybs8fDWZV86/PCXxAiXpwMx6e9m2Ni8QnY2a2MKq+eUKUzTnkEMMKwcfBzGFP8fex65YGgYmzx50hjpcVCiuBDg7P0s5xaFZ2OdsfHfR9DoYCx3bZnI2DzMMrtTYNKC0fgyWxOc/YTc1Glazo0bT4HC+JGY0uXh3z2hD7iKCL48eMU1aew04d90LhIoDVFzhva/R6ZVgUv2QI2Adf9w9g0uBXe3S0+UzaR85rY7ie644jBSPaeiND42tUpX9GdYAIYjvhNkQ924qXiCewZEhDbS6pN/l37dp6X83sjngdpV7Qr2pXsc/4+ToY+mHp80BUdHe2WCf+7GharXnRSylfqPhweXhY5jHiG08tqdbESODb2CaUOHBOjBQPau+I3lFdN4adktprRi8hBOi02oIQ3TqosNiWAYQQ/1ufB1o3NUNoRGpHm+9WP3439A7USpW6yfAhDnvocQ58yYiHBxRWkYvR1Rw02eINm3Xz/rXpPIurFQlosJHK3Vtd01H4rO03h44srBBirBD9OBzjv1xjdaBuGIosSQ6h3i9NMUwkknACKl/RroB9EEMJRGe4/qA0GPxZELOTHTUplGUhAmMEjyhJctCMsLAy7d+/G7Nmzldpv9erVleiHlOBpQZeEBT9k++8vYPPDxx+h4vK8XtGOIIIB8cUGLugS2h/9x4rIwX6UHOuIhfy8Ac93OIgHHQJPbEsLukQrUqrb3fqaI9csUCXSQng8X9hqeHp2J17ocBD3DmyNznf5NTzdu1JlX0q5sRbtSIcfZsxElVV3+Ah+aNIxE9YtrY2q/uI3LsueL3yNli98j7sHtkb3+zRWhrD0zq8jFvLp7ZjbuZQjjgJ8/PGzaJnXFinxCtgEFjjRgj0jqj+Ki93u14IBSljljCJHfQQ/Dq9HgyMPq/eCNzx1fL9oJUS2vdOKV39iesc5aHvIK+gStW0Z8u6703teESr45jPcOiTG4wtBRXcOasVt44M65uxB0VF1lYr05VPb0a7rT0hni2c4Pij9Oo1gj4kb37Sth7n1dUZTwjH2a0XAD4Mure9c3CvIZOZIFM7teKWxCiCMFCLO2iaj1R9YBpR3bFLsedmtmNv5bsc2YAkFBfdBLY4SpUqyjaiSuV/xwc/KeH1B7HjTmA9Q9xdvbNeiLIgvupP1BAZVXY83A8WrgdFo6wiNBPL9xISCzp8/r1TGRWSoePHiqFGjBu677z718J/YWFuAKp5o1p+b0aXOW9iFsnht3jDUzSPiKNp/lTCDVCI+3B3zhtZA7pu8fmSERk4s6oJG7+xSRFt8QYjhuNTFFlfQQiNeYYbdmFilMxbFG2s3Wf4R06p3w/wmY7Dy+aLqj2JGLARojPEbO6C0ipO7lRrs6T6fYlTd27Xgx/dTVK89HwEM537zOwIncp9yv5qU2gM8MwXrni+kKM2bborB8p4NVSlukzEijmLEur7B1OrdcKL3UvSrkE6v3UpMQvR+y6L7nLdQL69g5S+e4djkgalKlbeBo6os6++B9x9Du59snPXYpWV7+Al+HMKUvidQu/9jSrE32NqtxELGFHZELLy+oHvg7cTDr87B6Ib5kTZyNboNvYTu9vyeXok3W49TWZIvFpOxwe9XsPUXOHnzbAtHLCTA/DoKtjvQwkfgRCkjH+uKBcProVAo668SsNkNlOuJeW8+icwe0R0tBrMA8tFCvFMnpyVSkhkecZR17XC/smfHJvc28cPqD3zWdxFu798K91jz63u/+zG5789oIdf888cqK1RKrjvcF1jMydNAX4mjzAfKBLhfsY2dVXyFc76fhPIdjsazq6VNfQVO0qaVa26Cd3Y18BX8VDDC5AAAIABJREFUiAnD2n6LUGRkZxQzsT16kypVzjduE14smfS9ynXFnBDml2IDbCh/IxvK/9XikbRn2jPtmeIZiT9bWVyQJRzLeJUVrsjISEUAekQOlCBE4k3hU1QsRIlYnIjXaEXItEGV/JtLnsabNTZhqPPthl2ewcwaWXBs0Szc87FWoQ3U9D++aEce1S/wfut+/cUVtODHNxhe/0sMr6PFMzRWv2BSo20YYK64RCkcbfUHigw4pYi4+NdsiWfYAglmfMm7seKRX1B3eiZsXtMIjzpN4QOLK1zBjI6z8cJBL1y9Awic/Pmn00D/mlbtvMPTkPprvFV7M4bVeAwxnUup7AEtkBCOd2puwt6X6mNq1UzeJulKHTUCb458Fd1LObbhiEl4WqbVroKwgvtQYJIbk8bXQ5ti/vcbWHjDX5jh999/h/y3cuVKlflXqlQpVTon2ZnJtcnNo97DE6uC9fDJ6hHA0EIFmeKJhWi70mSM51W7Ci51vdtHDEZINSHwjB95zmvhvHfaHNTd4BylRCl8O/gBFL/0LRo//x3u6dsSPR+yxBWMDxoi3HPyO7Bu2VMqm9H4oCbRs/jZc7RWkb7qFQtJc+5LNH7uO9wdgqCL7nGoRXdGBITPKwgRWODEGWtjpa7Z13/1obN4BWxUY/f4oh0eew4kCOEI2LwFQPvCEUxpudvJSDMXr8lpIcLji+7c5BFI0GIwfvPt4/s3Ibsj2vGpOXStx7HiyhY/EQsdN0SwaFq1jB6xn+DN2X/DuiFr0fqg1yY9MdbxQdR7EhfaF/HzhWDCSCHi/O1G5B0W4TPDg97uhC4l9mNko20YHnDuA4j97FiCWwZFecrJfdaU7QtUewSfl0fcyCuQoAV7nG8VL2kJFF3A/o9movpa30PU79gM06tnTrZ41W+//abKfrdt24ZHH31Ulf1Ky4Hrb6CvxTMWo4lSZS1g2fPva3qi7tAdeNhfxMIWDNg9FjVfO4lei95BpZt9fSG+EAWEScOeXhVUPDq5tIcm3QK9mlkCGL8sRt+Wo7HX+d4jvZeh66WhaPleIeuaD2B23Z74pd8KvPVERg/OWixktyIx105qgYxhi9Cj0QgUGrsRne+3/FfEJDrOQ5OxG9G6qDdeaSItDfo74iie2P77Z+jR+B3PNQlxuDDvNDQZeQ19lo5BlUwiFuInnmHipBIama8IwB4V9J5BiWccfUUJrdxsCSScnFk9Xl+3Mt1m4o2qt6i5DyaKpoUoigcUCznwUR1VUirXvLFNdix/vQnGGnAdjFtN3YN2JcxadkQrI8c7rxaxkEN5X2X9sNJjPb0ZH+mNKVW3oN3QOzBqVWs84jTg/vaD6ngtzJmjUNZQR8BG7EmIYe+e8BSWdK+PMXvLJWCT+fDBth4obOF8betg1BiyzdcSG72LFa1LeHEOW4Lezd+FbbFCCE5sfgsWdamBEUGaIraYvB0vOll2Kk469lxo9Dq8/pj/fsOIstiXUg6vzBiIpkWtvYpHLER/T+zW2PNv6wfhOf8JbanLyT2xzhHdyffuGnR8wLum+O9zkiNQ9I8R6qPQSLL3otezj+XYQHvCxIXrtFAQxzLmBHi2om38M8Rfuab8bWuKKywszG0aystGRvq+JUfwg2NDb6YZCKvTqz/FQ3uLOoIfwUVZ/ss4y8PX2bNnIWqcBQsWVCV5/+X7DSSOwvu9Pj8KtVFyYjhvGDkWNa4FFnQJNFaJWGT0CgUFE1VK7LwJiSr9k8cGEzf6J1/zpUuXVFn/sWPH1E8j+PF3X3P4wobo+HMvzBxQCZmvhCZw8ndfM/cMiYvQJGmOlLDKFlSeOwLNi2ZLdB08tqALmm95NKDgR5LO6ycW8m8ZawvYlPi79rEnl6BLg2EoNmELOt6bNMG8fwvOQtbzeSExIaj4gi6c33/Gvu7fur9KbftJ3q8WkWLcYNy4kb7gioqKctuNzqXvmpwwOYIfHBu8ebe3Cf5JTOu6BlkHtkajHA7OSRRIIM6h4KybLBMrYiUPLYEa6SZkG0pYZVthHBj6EG72acK7H2/U/hF11zbBgyZOfvc58g6Lxey5L6Kqy0/UIUAD3/+cTTrCSJIF+2Lh+A2L/3P3m0hj9+u6X9ce9GgwDHlGrECbUv4iNEYcJen2nJjQ13VdM/cMITeGDh3nvVjQuC/SW8IqemwElvR4G+j8Bp4p5cT2H2Zi8PNjUWTyNrxQJDXahsbq1IA1GPZkpr9t3T+yoBvaTPgfei4cpjJ35ZUUYYbQbYMxllhxX5ecfR3XQUs8ks9HjM8iXpWM5yP60X/Dj1xxcXHuixcvBhU5kBRqaZQufYL8G1NK1gTHegUDQsPqNFYOXIU2VgmvbBSHDO+KdoWIs5Tz0K58xQZCs6vAAhgc6zSyT7JdGQEM8c682LqhCUqrOKnFM4b4FLZlxSezWqN6utTpv6p1wuo8HhEa+m/y/ff7yY+j0zzdb6xsliyqNJ3rrxb6SnV2dfhDLboC4BF/sRC/8mIRP2lbIrmxzrfh+L8NZyO603PBUDyR5S9eB2M2oGvdodjlrAe2CI1kytF/U6dNpsp4xedBH7FM+j59P5h4JG2DtvFPsA2VAZiQuIJkArpcrnjiCqE0LObY0Ju0EitiFayhLW2DtkHb0M2O6Qv0BfoCfSGpjb8ZNxg3GDcYNxg3EhZTZJxknGScTD1x0nX27Fm3NHsO1CxVsvukT1JyBD84NnRhFWJFrOiDuvk+fYG+QF+gL0hZSlLEyRg3GDcYNxg3GDcSFsxjnGScZJxknGScZJwUcTJXTEyMW6oXhPk3DfTlA2mWGhcXpwRBpH9WqM1/OZZYBROSoW3QNmgbWtSBvkBfoC/QF7i/SrjROeMk4yTjJOMk4yTjJDkKcjKhCFBxzxD6nsEVHR3tpuBHKmzcfyMb2bMp/A1oCs/G32z8zcbfbFhMcSOKK1AMhsJ1FOoTYpDN6P8bzegpPJkWtGc+4/AZh884f+Uzjuv06dNuKf8VZlUWU1FOTY7gB8eG3tSSWBGrYA1AaRu0DdoG16OkCm4xbjBuMG4wbjBuJCxMyDjJOMk4yTjJOMk4KYlvqZ37Uj0AM2fWTQ9jYmKUlpn0CEhqs1SODb15KLEiVsEardI2aBu0Da5HXH8TblbOOMk4yTjJOMk4yTgpD/F8huUzu2ROJSRoyj0D9wzcM/juGVyxsbFuab4fGxsL+ctIcgQ/ODb0xrLEilgFa8JL26Bt0DZ0g2b6An2BvkBfSGqzcsYNxg3GDcYNxo2ERQ4YJxknGScZJ11xcXFuEfwQ5jxQo1V5Pzw8XH3mLxYiv3PsBVU+nS1bNoUhsdINi2kbvo04aRtekSHaBm2DcZJxkvsN7hnsxu5cF7gucF3gusB1gesC1wVyMuRVbjzn5goPD3cn1kg3d+7cqiQ4OWIhHBt6U0tiRayCNQClbdA2aBtaAIO+QF+gL9AXkioGw7jBuMG4wbjBuJGwiBTjJOMk42TqiJOu8+fPu/0bYmbIkMFTgpUxY0aIrHKoDRM5llgFE5KhbdA2aBsXVJsF+gJ9gb5AX+D+KmHxOcZJxknGScZJxknGSUlCEmKK+2dyMgmJOXHPEPqewRUdHe1mI102D2UjXYrfZM2aVS2wbKTLptIUgqIvREVFKZU0Nlhng3WuC/QFCgTeDO6R0oHrAsUyb76ZviB7I/oCfeHf7AuuyMhIRQDKA1/27NlV5p9s9tggkg0i2UiXviDZvxIXKMxwQbVBYJy8SZFCkhFO26BoFvcM9AU2lOe6wOcF7pH4vMDnBe4JuSfknvDfsyd0hYWFuU2zRXnAjYiISJbgB8eGLnJArIhVMNEd2gZtg7ahRZXoC/QF+gJ9Ianic4wbjBuMG4wbjBsJi3QyTjJOMk6m7jjpioqKcmfKlAl//qmbHubKlUuVACZH8CM5YyWziC8iQASIABEgAkSACBABIkAEiAARIAJEgAgQASKQmhG4dOmSqsqVcnNRSE9Jvs4VFxfnvnjxoiIAAzValXKvyMhISJ2zv1iIfP96x0r2IV9EgAgQASJABIgAESACRIAIEAEiQASIABEgAkQgNSPw22+/ecRvUoJzs7k+lQGYUNN/yQR0uVyq91VSxUJCGZsjR47UPLe8dyJABIgAESACRIAIEAEiQASIABEgAkSACBABIoDw8HCVgBeKAFUonJsk8hkBG9fZs2fdwRr4SnafpB+K7HZSG7yGOlZ6PfFFBIgAESACRIAIEAEiQASIABEgAkSACBABIkAEUjMCkgEYirBKqJybLeLoiomJcQu4whxKJmDevHmVuuMff/yBuLg4VXMstcdCAIYiFpLUsVLPzBcRIAJEgAgQASJABIgAESACRIAIEAEiQASIABFIzQgIp5aQYE9SOTeb63NFR0e7/yrBj0BCI3ny5EnNc8t7JwJEgAgQASJABIgAESACRIAIEAEiQASIABEgAkpn40YJ9LpOnz7tlpRAye5Lnz69OlFyBD+SO/b222/nFBMBIkAEiAARIAJEgAgQASJABIgAESACRIAIEIFUjcC5c+cCCvQml3OzuT7VAzBz5sxK4TcmJkYBnRzBj+SOzZAhQ6qeXN48ESACRIAIEAEiQASIABEgAkSACBABIkAEiAARkHZ8RrRDfqYkX+eKjY11p0mTBrGxsZAS3eQIflzPWCEb+SICRIAIEAEiQASIABEgAkSACBABIkAEiAARIAKpGQHR35A2fdLrT8RAUpKvc8XFxbmFYRQBkECCH/K+yBDLZ/KyGwjK79c7NkeOHKl5bnnvRIAIEAEiQASIABEgAkSACBABIkAEiAARIAJEQPFvRqA3JTg3m+tzhYeHu6WWWNR4hWkUxV8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BcRIAJEgAgQASJABIgAESACRIAIEAEiQASIABFIzQhIBmAoAr2hcm62uK8rJibGLeAKcyiZgHnz5oXb7YYoj8TFxSlBkKQ0H0zqWOk/yBcRIAJEgAgQASJABIgAESACRIAIEAEiQASIABFIzQgIp5aQyG5SOTeb63NFR0e7/yrBD7v5oBEayZMnT2qeW947ESACRIAIEAEiQASIABEgAkSACBABIkAEiAARUDobv/76K65X8COQuK/r9OnTbkkJFDGO9OnTqxMlR/AjuWNvv/12TjERIAJEgAgQASJABIgAESACRIAIEAEiQASIABFI1QicO3cuoEBvcjk3m+tTPQAzZ86sFH5jYmIU0MkR/Eju2AwZMqTqyeXNEwEiQASIABEgAkSACBABIkAEiAARIAJEgAgQAWnHJ0l60opPfqYkX+eKjY11p0mTBrGxsZAS3eQIflzPWCEb+SICRIAIEAEiQASIABEgAkSACBABIkAEiAARIAKpGQER4JU2fdLrT8RAUpKvc8XFxbmFYZT64ECCH/K+yBDLZ/KyGwjK79c7NkeOHKl5bnnvRIAIEAEiQASIABEgAkSACBABIkAEiAARIAJEQPFvRqA3JTg3m+tzhYeHu6WWWNR4hWmUNEM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BcRIAJEgAgQASJABIgAESACRIAIEAEiQASIABFIzQhIBmAoAr2hcm62uK8rJibGLeAKcyiZgHnz5oXb7YYoj8TFxSlBkKQ0H0zqWOk/yBcRIAJEgAgQASJABIgAESACRIAIEAEiQASIABFIzQgIp5aQyG5SOTeb63NFR0e7/yrBD7v5oBEayZMnT2qeW947ESACRIAIEAEiQASIABEgAkSACBABIkAEiAARUDobv/76K65X8COQuK/r9OnTbkkJFDGO9OnTqxMlR/AjuWNvv/12TjERIAJEgAgQASJABIgAESACRIAIEAEiQASIABFI1QicO3cuoEBvcjk3m+tTPQAzZ86sFH5jYmIU0MkR/Eju2AwZMqTqyeXNEwEiQASIABEgAkSACBABIkAEiAARIAJEgAgQAWnHJ0l60opPfqYkX+eKjY11p0mTBrGxsZAS3eQIflzPWCEb+SICRIAIEAEiQASIABEgAkSACBABIkAEiAARIAKpGQER4JU2fdLrT8RAUpKvc8XFxbmFYZT64ECCH/K+yBDLZ/KyGwjK79c7NkeOHKl5bnnvRIAIEAEiQASIABEgAkSACBABIkAEiAARIAJEQPFvRqA3JTg3m+tzhYeHu6WWWNR4hWmUNEMh++R3I9qRO3dupUKSHLGQxMaSAKSFEwEiQASIABEgAkSACBABIkAEiAARIAJEgAikdgTOnDmDnDlzqjZ9ERERSqsjpfg61/nz591yYCH4hACUEmDpy2fKejNmzKhSD4X8C0UsJKljpZ6ZLyJABIgAESACRIAIEAEiQASIABEgAkSACBABIpCaEZBEvIQEP5LKudlcnys6Ototb8h/ov6bNWtWRQRKmqAQgzeq+aARGmEGYGo2bd47ESACRIAIEAEiQASIABEgAkSACBABIkAEiIAgINxcckV2ExP3dUVGRioCUAg5aTAomX9CAMrvQv7dqOaDcg45r5QI80UEiAARIAJEgAgQASJABIgAESACRIAIEAEiQARSMwKis3GjBHpdYWFh7ixZsiBbtmyKkJMa4+QIfiR3rJQc80UEiAARIAJEgAgQASJABIgAESACRIAIEAEiQARSMwKGkxN9DkmcS0m+zhUVFeW2BT9y5cqlyn+TI/iRnLEiacwXESACRIAIEAEiQASIABEgAkSACBABIkAEiAARSM0IXLp0KahAb3I4NyPuK2NdcXFx7osXL6oUw0CCH1IGHBkZqfoD+ouFyPevd6ywmXwRASJABIgAESACRIAIEAEiQASIABEgAkSACBCB1IzAb7/95hHoTQnOzeb6VAZgQoIfkgnocrlUT8CkioWEMpYiIKnZtHnvRIAIEAEiQASIABEgAkSACBABIkAEiAARIAKCQHh4eMgCvaFwbra4r+vs2bPuYIIfkt0n6YfSp8+IdoQqFhLqWOk9yNf/2Xsb2KiuNF333YxwCwtDBI2BGvUVHo3iVqQ4aQkrRzg3Cm4knG6N3d0CJwpurmIYiZ8j7G4NTqQYpIvNVWJGaRsdfq4GinuIHTU/Ohm7NcFIjGllYtTISJM4ulEcnSMj+nZhjAv5Uj72xac4dfXtql219k9VrdpVJoZ6t4SSKu+191rPWntZ+/X3fS8JkAAJkAAJkAAJkAAJkAAJkAAJkAAJkAAJFDMBiQDUMejV1dxUc19jZmYmJnBFOZRIwEAggFgsBnEeiUajpiFILsUHc20r9Qd5kAAJkAAJkAAJkAAJkAAJkAAJkAAJkAAJkEAxExBNLZPJbq6am6r1GZFIJPakDD/U4oOW0cj69euLeW45dhIgARIgARIgARIgARIgARIgARIgARIgARIwfTampqaQr+GHl7mvEQqFYhISKGYcS5cuNW/kx/DDb9s1a9ZwikmABEiABEiABEiABEiABEiABEiABEiABEigqAncv3/f06DXr+aman1mDcDly5ebDr8zMzMmaD+GH37bLlu2rKgnl4MnARIgARIgARIgARIgARIgARIgARIgARIgASnHJ0F6UopP/ltIvc6Ym5uLLVmyBHNzc5AUXT+GH/m0FbGRBwmQAAmQAAmQAAmQAAmQAAmQAAmQAAmQAAkUMwEx4JUyfVLrT8xACqnXGdFoNCYKo+QHexl+yPdiQyw/k0MtICif8227atWqYp5bjp0ESIAESIAESIAESIAESIAESIAESIAESIAETP3NMugthOaman3GxMRETHKJxY1XlEYJMxSxTz5bph3r1q0zXUj8mIVka0sBkCucBEiABEiABEiABEiABEiABEiABEiABEig2AncvXsX5eXlZpm+e/fumV4dhdLrjOnp6ZhcWAQ+EQAlBVjq8llpvaWlpWbooYh/OmYhubaVfGYeJEACJEACJEACJEACJEACJEACJEACJEACJFDMBCQQL5PhR66am6r1GZFIJCZfyD9x/12xYoUpBEqYoAiDC1V80DIaYQRgMS9tjp0ESIAESIAESIAESIAESIAESIAESIAESEAIiDbn12Q3m7mvEQ6HTQFQBDkpMCiRfyIAymcR/xaq+KDcQ+4rKcI8ioDA/Ci6tzWjN5QYa2kNOi/3oK68CMbOIZIACZAACZAACZAACZAACZAACZAACZBAFgLis7FQBr3GnTt3YmVlZVi5cqUpyEmOsR/DD79tJeWYxxMgMNmPlp91YFi5VdOZW2h9OZd7j6J7YzN6fVxj/EIzth8bTbSsQNOZPrS+nJsD9OjxjWg+r9x8ZxC3DlTlMgB/5xaEnb9bF1Urci6q6V6sgw0PtGDrEWWn3HQIV483IG6DxSM3AmH0H9iKjhvfw76t0dHv7XeKRt94CgmQAAmQAAmQAAmQQHESsDQ58eeQwLlC6nXGw4cPY6rhx9q1a830Xz+GH37aiqXxYjxcL4GancxdVNO8cL6nFURc8SkA2u5dgprDl9FTH8h5RN/by1pB2OU83OJrQM4FnnOfz2uBe/G0Xe7pEwAX8zxTAHza1j/7SwIkQAIkQAIkQAIk8P0SePToUVqDXj+am2XuK22NaDQam52dNUMMvQw/JA04HA6b9QGdZiFyfr5tRc1cjAcFQK9Z8fOiOY/hD15Hy+V5ACWoef8yen6Zu/gnvaEAuBiflAL2iQJgAWGaT4zviN0Cd+SpuhwFwEJOFwXAQtLktUiABEiABEiABEiABJ59Ag8ePEga9BZCc1O1PjMCMJPhh0QCGoZh1gTM1SxEp+1iNQF55gTAgjwnuQsK8192Y9vuXkjpv4qdQfQdqEJuib+pjn9vAmBB2PEiJPCkCeT+vD7pHi7G+1EAXIyzsjB94u+UheHKq5IACZAACZAACZAACfgnMDExoW3Qq6O5qea+xuTkZCyd4YdE90n4odTps0w7dM1CdNtK7cGn8Yhca8fW9wYhcW3JY9MhDPyuAYG/ehpHpNPn71dQ4MuazhzxHBKwCHy/z+vTOg8UAJ/Wmcu93/ydkjsztiABEiABEiABEiABElhYAhIBqGPQq6u5qea+xszMTEy6L8qhRAIGAgHEYjGI80g0GjUNQXIpPphrW6k/+NQdoX60vNWB4Vml56U1OPT7HjSo2a2ulMYaHPqsBw3LxjB47iw+HvwCY5PzwHMVqK3fhV3v1KHSIyN6PjSKoRtfYPTmML76yxTGvwunhMfnKlBZWYnqzW+gYWsNKhztM0Uypq1XODmK/t/34qLVv9LVqHq9AQ2/+huM7W7HRWXYtmt82Y2Nu1WLkMwzW3P4Knrq9UvrZ31Z85gXr6jDyO1hXPl9P/pHv1JYlmD18xV4qeoN1GyuQe3GCpQlhdwchJTHEYwPX8GlP/Rj5N/HMD4dZ1C2oRLVGxvQ8NYbqNmQIe094lgbpatR+cobaNzxBn5waQfar6aYZuIX/rIfF/6PzvU9AAAgAElEQVTLIIZvfRVfY5KAXV6JlzbWoO5Xb6LhZX3uZuPvgqh/+6QZyRk/6tB1vRO16lAiQ2jf3IZB65TAPvQNNKNSXQa3urFxj7JGbAYLT5Cz7HnWOrg1grHbkXgv5Xn6STUa/m473qix1oBHGmPGpd2E4K1WVE0Pom1LO4aS5waw75MBND/vbDyGYP0OnEzCLUHjiT+i7RV7rGxyTr/5NtVflKHihR+j8uXNeLXuVdRWBlDyVx7p8mn6m3p+Ixj/fAjDt0Yw/OU4pkKptSup+8lno+6N3NdO4t5ewtrAkR9j9PxZfPy5NQclWP1yLX79979B0ysZ1mja56waNVvq0Fj/BqoC/mKNswqAs6Po3tmM3tspqCWvHcLlY4k//mju+8J+1702bH4/tULg9cx4PX+ljTh1rQ0/OO0wRso6z8oJkXEMX72E/oERjHwzjvgTIOupGtX1Ddju8fskbVr5i2GM9P0OwYFhjNyOQN2bsu7b0+MY/nwYI7ek7RRCyb4AkP1vw0t4aUsN6uoaUJXNNV6udS3DmLbUoELxHUvXt/DNXvzufD+GbwoXzTWZ+dcdf0oCJEACJEACJEACJEACWgREU8tkspur5qZqfUYkEok9KcMPtfigZTSyfv16LQiL5qTH47i4ezu6vlZ7VILG439E2ybHC6frRbAaTfsDGDnXjzFVPLQutaEJwfOtqCq1j1Y7Hbm0Es3Hz2Gf4q6bqwAYvtGNA+/1evfPYxIWjQD4OIT+g9vQ8XkqJtP2Ui59fxzC0AcH0f7pmD1yM9u4dGup/XkQHe8eQf93trhQx9VLULn7NM7tcadCz395Eu8cCGqz9xQAI6Pofa8F3TcTglaaB6dsSyf6jtbpR6s+HkX35mb0JtdtCZrO3LC5SM/f6MKmA6o8XIm2y31o3JDqxPiFHdh+bCz5ReXBS+h7syLxWVMAzJMzNBnhtU5c/agOq+FTAITUv9yElsup8Qf29GFgt00SdYurCXGn2tpOZsfQe3BP1jkFEn9gKPcjALrZp9tzc147iQu59qLSMpQhgojXXoj0zwlCQ+j4h/asz1nV/tPo2VmlCPl6v0UyC4DzGD2+A83nx1MXc+7bHvt+88FKDJ+w76vm3vnCMLo2tSh/VAlg3/kBNL9g7+vYuXrsOJGS30vePIU/HqzGt05n9DRDdP6xJ3S1AwePpvk9ZF3D4/eJlwDY8Ns2RIJdGEr8sUOa5yQAav/hqAy1R/rQ9TOPGrKPIxjta0PL8ZGEkJlurmvQebUHdQlt2SUA1u9D672P0zxr/g2s9FYezyIBEiABEiABEiABEiABmD4bU1NTyNfww8vc1wiFQjEJCRQzjqVLl5o38mP44bftmjVrnqI59nj5y1TbzsPUINtgvQQCbQFQLu4QD3ISAL8LYvvbJ6G82mbrLvwLgCWoPfoHdG3Vj0RLH0kyj9HTO9B8JsNLuSnGWGYkWYdlH5eOAOgVFZr2NiWo++AqOrco4XM5tY9f2CUAekQmZRppxf4+XHrHIUalbeAWs+zinYhOm9B83i5+2vsYxuBvt6L9c+smzog4DQEwJ04enHNhlIxOzFEAfG4fgteaUQVg/mYXXt9/MSU4S4TXp82oVMoEOMUd2x7g+QeH9OKGGWG8wAKg3L3qvQEEt+Vm5pPTPmYOsQLN5/qw70XlDyvTQ2ivb8Ogp2jo5lKxO4g+D7E903ORSQAMf9aCvzs8nJpPrchv77vF9855jBx7HXsvpJ4b9+8AZ4RoSiR07YlpBqbu06GBFmw7oowhE4zSOnQNdKI2GTWnJxQvjABorjy0fRpE44/UTnv/XvYeVkokl5/r8ktdqxad17pQp0QRZv9twjNIgARIgARIgARIgARIQJ/A/fv3PQ16/WpuqtZn1gBcvny56fA7MzNj9sqP4YfftsuWLdMn8T2fOX+rG9v2xA0tkseGfei7YH+hT/7MJQCWoGr3MRx6K5GGND+O/vd22KLWvFLA5IX07T/+NXb9Yjt+urECq60Iwdkwxv/tLNrev2gT7RqP33BHI2YVsUK4+E69PbKxtAb7jr+LphfjaYXz4SF8uLUN/crw06YRq4w8ovP8GIKkEwDFaGTH7l6FQQX2fXLJnmrpkZbXev4wGitXm2PD43lEIlMI3fwC/VfPYvnOq9j3sjWIbMJUBEPvb0XbVeslvgINhzuxr64Sq0W7mA9huKcFLRcUgfKFNlw634h47JuzvXxXgcajXdi7JZGGOjuK3j3N6P4mBdYpAI6d244dJ6x7yFrrQefOagRkvTyOYOxyO945pr74N6LnRhtqNDMlpe7l5veSCb5IRchJn5wiRaKfW7tw/WgtTKlz3hHtVNqE4PVWVGmnWufLWYSCbWg+rz7BCU7N1TAzRudDGB04i44P+jFuS0/23nxca88pCM2PoGvLXlxMClbOCC8nN0fU5Jfd2LS7VxEQG9F1ohW1P0pMmqzb8F/w7Z+uoP/T26j+sMsUAONHtnWrjmkU3Vu6MbWtAY0/r8WPA2Wp5yL0LS79bg9OKtG1sK1fvY3ZJawF6tB2ZB9+kdhfIl8G0XLgJEZVcU9dP3CLZSitQdvpTjS+UOb9nHkKRpn7m1YAdInPHgKzXNq11wTQ+P4xNG2pQKDM/bBlFYmd6fcu9jnMs1NA3dCAQ0f24Y3EPjgfGkb3gRZcVNKbs0Xp1uw5hdb6l1BR7r2RZE0B/rIbm3umsP2XjfjF5h+nGM1HEPrmEj48cNJWbsP5hwfVaMqa2ZKXm9FzZDeq5aF+PI/Q1/+Ms51d6L+dRQDc0IC29l2pNXmzG8371d8tQN0H1+1/vNFb/jyLBEiABEiABEiABEiABLQISDk+CdKTUnzy30Lqdcbc3FxsyZIlmJubg6To+jH8yKetiI1PxaFb908dTLpaUGodI2dNNCTqh+UAZeSjjdj7SXphSEsMuH0RO7Z1IZWcGUDT6cto3ajOTw4vmlZ3Hocw+P4OtF9LpaS6UnM1x+r5IvlWCC3b2pUXxDRpWq40sxq0XT6Gxg066y/LuP98Ec2/7MKoNY5tPbjxXo3d7dgpfkFJRXPWzpPovvcH0PNLNcLKHYVmEwCdQpOnQDOOizu3oyspIpag+dwN7HtRcwJcNe0UAVEVKQIBBEKhhFCe5hz5Q8POIG4ckDg561hgzq45AAJvn8Ll31a7nKnnvwliz5nVOPZRA9LFqLpTtivQdKYPrUoKvoxs7Ew9dpxW0jfVcTvFnRfbMHCuEdbMu0WzJvScb0WNVgSSj+c13VII9WNvfQdGkj/PfZ/KWlsPwPgnO7D9o9QuBDTh1M1WVItI7PGc1B69jq6tSiTt4zEEf6nWUwQC+/swoB3pCnj28x8rcOHtZgQVYSztHzF09n2Vs6vP9vR6Z4SoO/pSf55Dl5tR/0Fyp4LXH4tcqfzJVHjptP69kk+1M015ZxC3bM995v0n9Ole1B9NrTzY2rsjkxFowqnft6LaUUoDs2MIHjiJ1f9HPErWHE3WvoXQv6ceHbey/X7V3EN5GgmQAAmQAAmQAAmQAAlkISAGvFKmT2r9iRlIIfU6IxqNxkRhlPxgL8MP+V5siOVncqgFBOVzvm1XrVq1+BeARwSbFMavOfIH9PwsQwqrzoug68XaXqPIBmd6HKM3R/DF+G3cvvEV/oJ5e8H0xMne5hCZX9wktW3r4eHU7TyL0ef68qdRLyuH2Xe9rL19CIf+nw9tEZT6L+WJGydMH2peFIOMalQnTBTs3cqRndaYlEgUlzjpYbDhUYfONs9fn8Smd4JZaxs6u6YVwZls5BQhUym8am2/msNdeOlMW8LUIiVmOIUVt/iwwJxdjNKZcmhMoEc0WM3hy+ip90iL/SaI+p2KgYoS+egUd1yCljMCMNG1uKFLNV6s+jFe3ViNH/8oEclq63quz2s8Ejb8528xcusLfDv6NUZuPwSmxpNGMqnLL4wACA+h3kprdv+sGocGTtmNlwA4/yACjUhOFZtbAGzFob/tR4dS9y/jHzF09n3HEksvEjsjRL1SUHXn2ZmCr7HO5RS/Rj2Jy2cX2RInzocw9qe4Icm3X49gPAJM3R5D2JnubRMAR3HytWYElXNyEXx1+uZcTyW7g7ixR/3DhSZHnkYCJEACJEACJEACJEACGgREf7MMeuX0fDU3VeszJiYmYpJLLG68ojRKmKGIffLZMu1Yt26d6ULixywkW9vFLwB61JfLVPdPnVCdF0Gdc2bH0f+7dnyoYV4ht/cjADqFCO+XZt0XzTgEV60pr3pZGg+AdYpOvaaqg5cQTJpKqBf3SrP1uHlpJRr+oRPv1lcoUWGZx+1ipzWmlADoEl89o0AzRwC60nO1+gBHrcPsjZwmHvG1BvQf2IqOG9I+nsL644FUPcD4C3mFwxDDS+RcWM5uRl59yM4AHnUEM6e0p3P5HXe4/3r0R6LD3tyBk0rkmWcPn6vGvg860bxR/YNEbs9r+FYQ7e+dxIhi5pCexpMXAN3z553C7lyjaZ110wxOp1ZhybYe/NEZ5WtdT2dPd97bGQlq1XK97XDftqVEJ3dGdG9shuq/7i3sp0nTz7bkF1oAfBzGyLl2tJ3OZuCR6KgqAHpEheaSoqsjAOqckw0hf04CJEACJEACJEACJEACugTu3r2L8vJys0zfvXv3TK+OQul1xvT0dEwuLAKfCICSAix1+ay03tLSUjP0UMQ/HbOQXNtKPvNiPtz15QCkcet1jUPnRTDbOR4CQMXmVuzaUYPqDT80zVu+PbERzedTd/cjAI6e3oTmM4qBg2fUjL6g4FWXzys9Mpe51xEATSfUgR5XVJB5H0lH/uAgjmQVUp21vTKP28Xu7VO49dtq7aEVQgB0XWPjIQycbkimkmp3JtuJTqFC0p33P8KRzW0wqwMmIkcrVEdg87uN+Fc1UsfH+io859xqIFprKKvbtAdDZ+ql6eLa8DW2vZ2KDLScXV1J6bquxXDWvtR/XkVc2/reoGJuUYWmf9iFN35ShcBzP0DZ3BW0/KwDqRjhxSAAKunBCnNXyqhnNHP6ha4jAAJeJRIS18y2p3ve2lmDtQSNJ/6Ihm+2Ke6/8e/aXnGuEN15dkfLNZ2+hdaN2R569ee690q1ySyguf8wU/JyE97d+QaqqwIoKy3D/GALth5RotNVATA8iJat7cq6hGdac7oR6oh7OufkQpDnkgAJkAAJkAAJkAAJkEAmAhKIl8nwI1fNTdX6jEgkEpMv5J+4/65YscIUAiVMUITBhSo+aBmNLOoIQE/HyQwCk3MWdV4Es5zjinpx1AiTWzpfUPwIgK6XXk8BSfPlL5f0yByefbcAKDXXulAR3J6IPotfLGuNwelxjHw+jJFvRjE8+hXGvwu7U2dzqHvlYperQYIr7dFL2MhSA9B1DR/ils5cPB5F9+Zm9Fopd6XNOPXBDPYeuBhnb9W3s9Xbq0TbR424/ttUDbmCrNG8OTsMN7KOP4+UdmedyNJGNG/7AsGkIYnTHMTdmfnQGIZu/Gs8NfebbzF2O1VX0zrbnp6o+by6DFw8hCbXPrUwAqCr/hyUqEjXGvdOAXbtE/mmAEu5h8N9aLrdgr2qgUy6PwTp7Psea80tEjej8d+C6LXKR3o4SMcvozvP7j3EaaiR9RHQvpemAJgu8lHROF37qyMF2Bn9mMuYdMQ9nXOyc+MZJEACJEACJEACJEACJKBHQLQ5vya72cx9jXA4bAqAIshJgUGJ/BMBUD6L+LdQxQflHnJfSRFelEe6un/p6nx5DULnRTDLOa70Uo/oskIIgFJfy+Y2Cp+1pnJOj9SffXcNwESk3e2LaN6mmHB41Wf88iSa/1SNY39fjdVJ19nEvR9HMHquBc2nU8XxUdqM4Of7EK/0lOUF2/kSixI0Hv+jhxNzmrG66kB6iUFZBECPVLj06dD6zL3OHD2eSu+VlN/KF8YwljAWSdX1k8iezWi7Gr9CxYYKjN+2HIrTCW8LzNmDUcX+PlzyMoj4cz9afgccVkxA8ktpj2Dwvc1ov5aGfRpxJzzQgZNoROvPK1HmXLfzIQx2bkP7Z0rkrk24dpq+AJ4RXy4uHsLaExEAPdL01T94fF8mINYfQ2aH0VXXojg6AxW7g+jbU2U3kdHZ972Wgctkx35SYE8fBnZXerTUnGcxpDlXr0QUAihtRM9gG2qchhlptwhdsVFPAHT9gcvjD0+ZBUD7PmPedcM+9F1oRqVrnw+h/+CHwHu5mIDoGIXkt5+yNQmQAAmQAAmQAAmQAAmoBKTm30IZ9Bp37tyJSRrpypUrTUFOcoz9GH74bSspx4vxGL/QjO3HFEFIopsy1X3yGoTOi2CWc1z1rKSO3vljaBD32scRjA9/jI72IEaVIuh+oqvgdJE1I+nacO5wIypliuZDGB04i44P+mHJODJkW60pD9E0azReDpOfKRJj7Nx27Dih9Ky0Dl0Dnai1lpcVPfRcNZoONKPhP7yEivJEmMl8GKPnD9oFQFutrWwvvc70PVPyQsN7h7Br648RKEvcZzaC8OS3+GKwH/2Xf4jWa60JgdH9Ao8Njeg53oqagO48z2Pk2OvYe0ERg1CCqt3HcOhX1cpYI4jcC2H4Zj+uBP+C2v8r9TKsOxXuKC2rpb2GXdpUyrQpmQvN2YtRGWoP9KD1rSoIasyHMTZ4Ekf+sR9jLx/C1eNxF+BCpLRHrrZh8/tDnpjdzq7x0yyGJc/XYd//9mvUbqpQ1pOktNsFQLsBgls0luex74MGVKhZpB7uyBU7TyG4v9oUHedDo/jnMx3oGrA9+Qjestav3spxRxm34dKJRlSIUDMfwkiwHS1nRm3RuPa9zGP+SmvQdroTjS+UmdcY7mlBywW1n1Vo+zSIxh/p9VFlnmyhRBC6UqVdadcAdPZ9z+5kEokzjUNznuWezkhUUzBrQFv7LrzxQgDWVjU/HcZfxr7AlX/px6UftuJ60rU32zPqHlimfdu9l1Sg6UQQra+UmYY0oa//GWc7u9Cv1sB0uAjP3+zC6/sv2tZN2ZZW9BxoRJW5f84jPHYFJzs/RP931Uiaymi5AFMA1H9yeCYJkAAJkAAJkAAJkEAhCFianPhzSOBcIfU64+HDhzHV8GPt2rVm+q8fww8/bcXSePEd7pcc7T6q6WY6L4LZznE6iGp0xJcACMBL9Mx2O1UAHD+/HduPqy/fWVo7XuSy3StjKtb8KLq3NafS5ZyCrSt9MNPdKtB8rg/7XrRUEo2XXlfac7bR2FMo3cJCtvYeZi8e0ZeZr6I4EWe/XeoMj0gs84fOVMvbF7FjWxfGHNdOpgm77rnwnL0MPNIO3RpPZAgdP29Dv9ONNG3DNFzTcZO6lZ95C7F69egSHSmtQeflHtSVpzqWzaAm/vxmiU70HGcBUoCzrTmvSC7PsgzpL5Q2wjPDvd0uwCkhGB5u3HixDZfOJIRMuW62PT3DvdOa+WRJY9ab5/iNXZGs2eYhS8ptNifxjPt2lqhHz665fm94pOZrPps66b0652RDyJ+TAAmQAAmQAAmQAAmQgC6BR48epTXo9aO5Wea+0taIRqOx2dlZM8TQy/BD0oDD4bBZH9BpFiLn59tW1MzFdywiARDZXm4qULFhHONKhIRfAdA0yXh/B9qvuWuLmXP0XBnKpiNQf6q+/OmZdCizXUgBUIKIbnTh9QNqJIiSivv1SWx6J+iu9edcfOICfPgYDm0JKD/REKbk/v+tHx8ekigTNQov3ep2CijiNv0O9pwZ8+5jaQUqnhvHuFUPLJ3bc3gEwcNtOHkzzRzauuNTAPQSQcT/9+Al9NkcmD0iGyU92tPIQDqmxxl/HkTHu0d8cpawOk1GlujiEnSy7VjpuHpFIALY0onrH9TBayd0G8Skufdz1Wg93oOmFxwGEZODaNnWjuE04mXy+c0oYFegYXc1vj1zURFzF1gAlAjY/7MNNaqpsTX00BA6/qE9y/yXofrAafTsrLSn52abOiXqMnmqh7BtLzkA2NLt8xAAvSKxpR+1R6+ja2uG35W685wYVOhqBw4e7ceYjqi9kAJgVkGyBBUbfojx28rG5/V7Q9tJ2P5s6oh7OudoLCueQgIkQAIkQAIkQAIkQAJaBB48eJA06C2E5qZqfWYEYCbDD4kENAzDrAmYq1mITtvFaQKymATA+BoJ3wziw54L+CJpWFGC1a814vBvWlH2af4uwMmV+DiCsWtncfaf+jFkmgyUYPXzL6G6rhm/2fEDfPxKM3qVZbuYBEDAo4ZYoAmnft+K6lLJEBQThSv44voIxsbGMD6dGEjpalS+WI2arQ14Y3M1Klzv2ZrClFzOTFu7gn/+L4MYvvUVxiYVMfC5ClRWVsbvU/MSKla7/F4R/rIfH/ddxJWbYwjPAiXllXi17tfY9U4Vvn2/3mZ2kinyJnJ7GFd+34/+WyN2swgZ64aX8FJ9LRpeqUXlj9x90NmVXKnpCGDfJwNoft7e2h2ZlMmcJHfOQ4PDuOIwcinbUIlAxUt443/djJo0nM1n6ptB/OvAkJ2R8Hnlp2jY0oCfbqmM14ssmAAIuNMVMwmicZaR2yMY+vw6hq99ha9ux9eFech6+km1va9ekxcZw+C5s/h48IvUekysg8ajXWiw0mMjY+g/0Y3eayPms2GuvdcasL25EdXoL7wL8MZW9LwNXLnQj+Gb4+YfFso2VKOmXvYaj1qd6tjM8gdXcOkP/Rj5d+tZTuxVr9Wh8VcNqFIiIXXWtHVO5gjA+FmukgOq+3g+AiC80pwbcepaG6qzPaq682wNVMo6DA5h8N+u4Kv/e1zZq8pQ8UIAFS+8gZrNNXj1JxVIbVU5PKOJ++gIaJHv+nGqpxdXEutAmpa9WIe9v30Xr463oz6dC7BzYifHMPh5P4YGRjDyTXxNxX+HvYqf/qoWDa/VoVJZFzp90zknl/XFc0mABEiABEiABEiABEggE4GJiQltg14dzU019zUmJydj6Qw/JLpPwg+lTp9l2qFrFqLbVmoP8ngCBDzSD7Olbj2BXj3zt0gKYDk6kbrAzA6j47UW9Cd/oO9gm0orzD1q65mfoCc8QFcdwFJNcecJ99N1O0XU8rtv6Ahr3/cwv//7u9OxS948hT8erM45kvH7Hwt7QAIkQAIkQAIkQAIkQAIkkCsBiQDUMejV1dxUc19jZmYmJh0S5VAiAQOBAGKxGMR5JBqNmoYguRQfzLWt1B/kscAEHkcwcqIZe8+r9flq0Hm1B3VeKXYL3J1iunwyUq60CcHrrahyOlMmYYyie0s3prY1oKHuVbz0o9UokXMfzyMS+gof/+8tCH6pRBOq7qhZgKYK7ftN+S2mGVvIsbrNYtI7uy5kP3xcWxUAT99C68bcr0EBUIOZy6TDyxFc4zo8hQRIgARIgARIgARIgARI4KkkIJpaJpPdXDU3VeszIpFI7EkZfqjFBy2jkfXr1z+Vk7LoO50lbbFkaxeuHq31rDu26Mf2FHUwlfJZgpqD59C5rdJ0VnUfuaSdB9B0+jJaN2bLCUzcRREVKt7sQU9LTdzxlseTJeAy9NGP4nyyHfW42+NRdG9uRq+kpavu4Dl0jAJgdlhjZ+qx47RS7+6FNlw634iK7E15BgmQAAmQAAmQAAmQAAmQwDNAQCL7pqamkK/hh5e5rxEKhWISEihmHEuXLjVv5Mfww2/bNWvWPANTtAiHkEkA3NCAruOHUKv6XCzCITwTXXo8jov7d6DrltMYxJmOqysAVqDhaA8Obc1l8qSu2FbsveA0BmFE4JNbYx613XKI4nxy/Ux/p3TusbopwRQAs8zi/Ai6tuzFRcWYo+q9AQS35fKsL4aVwj6QAAmQAAmQAAmQAAmQAAn4JXD//n1Pg16/mpuq9Zk1AJcvX246/M7MzJh99GP44bftsmXL/HJhu0wEwkPo+M0pDCULoSeK+v9qH/a+WeNhdEGcC0ZgdhyDZ07h7MBQ0nikbEMrei43oSp50whGL3+ModGvMXJ7CiFl3pA07mjA9i01qHjOR0/FJbPvdzj1+yGMJoxJSsrr0PlxJ2qZBu4DaI5NpgfRtqUdQ0qzrM6uOd7iSZzuMiN6rgKtv7uEphez350CYGZGrvqQqEXntS7U+Xnes08HzyABEiABEiABEiABEiABEliEBKQcnwTpSSk++W8h9Tpjbm4utmTJEszNzUFSdP0YfuTTVsRGHiRAAiRAAiRAAiRAAiRAAiRAAiRAAiRAAiRQzATEgFfK9EmtPzEDKaReZ0Sj0ZgojJIf7GX4Id+LDbH8TA61gKB8zrftqlWrinluOXYSIAESIAESIAESIAESIAESIAESIAESIAESMPU3y6C3EJqbqvUZExMTMcklFjdeURolzFDEPvlsmXasW7fOdCHxYxaSrS0FQK5wEiABEiABEiABEiABEiABEiABEiABEiCBYidw9+5dlJeXm2X67t27Z3p1FEqvM6anp2NyYRH4RACUFGCpy2el9ZaWlpqhhyL+6ZiF5NpW8pl5kAAJkAAJkAAJkAAJkAAJkAAJkAAJkAAJkEAxE5BAvEyGH7lqbqrWZ0QikZh8If/E/XfFihWmEChhgiIMLlTxQctohBGAxby0OXYSIAESIAESIAESIAESIAESIAESIAESIAEhINqcX5PdbOa+RjgcNgVAEeSkwKBE/okAKJ9F/Fuo4oNyD7mvpAjzIAESIAESIAESIAESIAESIAESIAESIAESIIFiJiA+Gwtl0GvcuXMnVlZWhpUrV5qCnOQY+zH88NtWUo55kAAJkAAJkAAJkAAJkAAJkAAJkAAJkAAJkEAxE7A0OfHnkMC5Qup1xsOHD2Oq4cfatWvN9F8/hh9+2oqlMQ8SIAESIAESIAESIAESIAESIAESIAESIAESKGYCjx49SmvQ60dzs8x9pa0RjUZjs7OzZoihl+GHpAGHw2GzPqDTLETOz7etqJk8SIAESIAESIAESIAESIAESIAESIAESIAESCRwC7IAACAASURBVKCYCTx48CBp0FsIzU3V+swIwEyGHxIJaBiGWRMwV7MQnbY0ASnmpc2xkwAJkAAJkAAJkAAJkAAJkAAJkAAJkAAJCIGJiQltg14dzU019zUmJydj6Qw/JLpPwg+lTp9l2qFrFqLbVmoP8iABEiABEiABEiABEiABEiABEiABEiABEiCBYiYgEYA6Br26mptq7mvMzMzEBK4ohxIJGAgEEIvFIM4j0WjUNATJpfhgrm2l/iAPEiABEiABEiABEiABEiABEiABEiABEiABEihmAqKpZTLZzVVzU7U+IxKJxJ6U4YdafNAyGlm/fn0xzy3HTgIkQAIkQAIkQAIkQAIkQAIkQAIkQAIkQAKmz8bU1BTyNfzwMvc1QqFQTEICxYxj6dKl5o38GH74bbtmzRpOMQmQAAmQAAmQAAmQAAmQAAmQAAmQAAmQAAkUNYH79+97GvT61dxUrc+sAbh8+XLT4XdmZsYE7cfww2/bZcuWFfXkcvAkQAIkQAIkQAIkQAIkQAIkQAIkQAIkQAIkIOX4JEhPSvHJfwup1xlzc3OxJUuWYG5uDpKi68fwI5+2IjbyIAESIAESIAESIAESIAESIAESIAESIAESIIFiJiAGvFKmT2r9iRlIIfU6IxqNxkRhlPxgL8MP+V5siOVncqgFBOVzvm1XrVq16Ob2xIkTi65P7BAJkAAJkAAJkAAJkAAJkAAJkAAJkAAJkED+BPbv35//RRbgCqK/WQa9hdDcVK3PmJiYiEkusbjxitIoYYYi9slny7Rj3bp1pguJH7OQbG0XowC4AHPIS5IACZAACZAACZAACZAACZAACZAACZAACZBAWgJ3795FeXm5Wabv3r17pldHofQ6Y3p6OiYXFoFPBEBJAZa6fFZab2lpqRl6KOKfjllIrm0ln5kHCZAACZAACZAACZAACZAACZAACZAACZAACRQzAQnEy2T4kavmpmp9RiQSickX8k/cf1esWGEKgRImKMLgQhUftIxGGAFYzEubYycBEiABEiABEiABEiABEiABEiABEiABEhACos35NdnNZu5rhMNhUwAUQU4KDErknwiA8lnEv4UqPij3kPtKijAPEiABEiABEiABEiABEiABEiABEiABEiABEihmAuKzsVAGvcadO3diZWVlWLlypSnISY6xH8MPv20l5ZgHCZAACZAACZAACZAACZAACZAACZAACZAACRQzAUuTE38OCZwrpF5nPHz4MKYafqxdu9ZM//Vj+OGnrVga8yABEiABEiABEiABEiABEiABEiABEiABEiCBYibw6NGjtAa9fjQ3y9xX2hrRaDQ2Oztrhhh6GX5IGnA4HDbrAzrNQuT8fNuKmsmDBEiABEiABEiABEiABEiABEiABEiABEiABIqZwIMHD5IGvYXQ3FStz4wAzGT4IZGAhmGYNQFzNQvRaUsTkGJe2hw7CZAACZAACZAACZAACZAACZAACZAACZCAEJiYmNA26NXR3FRzX2NycjKWzvBDovsk/FDq9FmmHbpmIbptpfYgDxIgARIgARIgARIgARIgARIgARIgARIgARIoZgISAahj0KuruanmvsbMzExM4IpyKJGAgUAAsVgM4jwSjUZNQ5Bcig/m2lbqD/IgARIgARIgARIgARIgARIgARIgARIgARIggWImIJpaJpPdXDU3VeszIpFI7EkZfqjFBy2jkfXr1xfz3HLsJEACJEACJEACJEACJEACJEACJEACJEACJGD6bExNTSFfww8vc18jFArFJCRQzDiWLl1q3siP4YfftmvWrOEUkwAJkAAJkAAJkAAJkAAJkAAJkAAJkAAJkEBRE7h//76nQa9fzU3V+swagMuXLzcdfmdmZkzQfgw//LZdtmxZUU8uB08CJEACJEACJEACJEACJEACJEACJEACJEACUo5PgvSkFJ/8t5B6nTE3NxdbsmQJ5ubmICm6fgw/8mkrYiMPEiABEiABEiABEiABEiABEiABEiABEiABEihmAmLAK2X6pNafmIEUUq8zotFoTBRGyQ/2MvyQ78WGWH4mh1pAUD7n23bVqlXFPLccOwmQAAmQAAmQAAmQAAmQAAmQAAmQAAmQAAmY+ptl0FsIzU3V+oyJiYmY5BKLG68ojRJmKGKffLZMO9atW2e6kPgxC8nWlgIgVzgJkAAJkAAJkAAJkAAJkAAJkAAJkAAJkECxE7h79y7Ky8vNMn337t0zvToKpdcZ09PTMbmwCHwiAEoKsNTls9J6S0tLzdBDEf90zEJybSv5zDxIgARIgARIgARIgARIgARIgARIgARIgARIoJgJSCBeJsOPXDU3VeszIpFITL6Qf+L+u2LFClMIlDBBEQYXqvigZTTCCMBiXtocOwmQAAmQAAmQAAmQAAmQAAmQAAmQAAmQgBAQbc6vyW42c18jHA6bAqAIclJgUCL/RACUzyL+LVTxQbmH3FdShHmQAAmQAAmQAAmQAAmQAAmQAAmQAAmQAAmQQDETEJ+NhTLoNe7cuRMrKyvDypUrTUFOcoz9GH74bSspxzxIgARIgARIgARIgARIgARIgARIgARIgARIoJgJWJqc+HNI4Fwh9Trj4cOHMdXwY+3atWb6rx/DDz9txdKYBwmQAAmQAAmQAAmQAAmQAAmQAAmQAAmQAAkUM4FHjx6lNej1o7lZ5r7S1ohGo7HZ2VkzxNDL8EPSgMPhsFkf0GkWIufn21bUTB4kQAIkQAIkQAIkQAIkQAIkQAIkQAIkQAIkUMwEHjx4kDToLYTmpmp9ZgRgJsMPiQQ0DMOsCZirWYhO26IwAZnsR8vPOlBx5hZaXy7mpfyUj/3Lbmz8vBa3DlQ95QNJ3/3wQAu2HqlA8FYrnt1RPrPT99QPbPT4RjT/10O4erwBq5/60eQ2gGIee26keDYJkAAJkAAJkAAJkAAJPLsEJiYmtA16dTQ31dzXmJycjKUz/JDoPgk/lDp9lmmHrlmIblupPbgYj7gQMuzqWpMfEY8C4GKcYq0+mevg9q646KcKgPL/wYpnTqj4vgRAU/w430ThUWtVLuKT5LnY3Qtf+ySAYhbB/I89jP4DW9GBhRNO+Xwu4meOXSMBEiABEiABEiABEnimCEgEoI5Br67mppr7GjMzMzGhJcqhRAIGAgHEYjGI80g0GjUNQXIpPphrW6k/uBiPuBACHPqsBw3liR4mXm5rDl9FT30O8SkUABfjFGv3yRKDm3Y2YXxDBSqOdKB308K9bGt3bAFOpAC4AFCL6ZIUAH3PNgVA3+jYkARIgARIgARIgARIgASeGQKiqWUy2c1Vc1O1PiMSicSelOGHWnzQMhpZv379opwoTwHQilDJNVKJAuCinONcO1UMUTDflwCY61zw/GeTgH8R7OnnUcxjf/pnjyMgARIgARIgARIgARIggcIQkMi+qakp5Gv44WXua4RCoZiEBIoZx9KlS80b+TH88Nt2zZo1haFU4KukEwC9vo8LQ6kOuCIEPQRAzxTjnKLKEmlfN1L3taXdJe7pTmIGsDOYqGM3iu6NzRg/fBWHcURJea6xRz7KLRKRPXbMaVI2Pc41mfyHL8xaiJn7FL9DVqbIoe9yQRcP/XTTfCMAveY6tUbc8yjd1Y0yTQp2n1XgrMo2OcfqjGVZMwDcAqBm/5Jr/CoqglvRYa1La0071oRzfHrCY6Ivf2utXxlbtu/+On16pDNaLc8x5PWMbKpBzY1hW51QvT1C7zlIt58h8Rz1WuslXwY5/bHDe23BYx/Mvh94/ALw6kvW7+I8kzyUyzoZ5vbsJa6bvJ57j00KgM3AF4EGNCBVO7b2c/V3jHvv8hYPc7hnO3BE2T+yP5+a+0KBfy/zciRAAiRAAiRAAiRAAiTwrBO4f/++p0GvX81N1frMGoDLly83HX5nZmZMln4MP/y2XbZs2aKcPz0B0KP2UuIFE2qacBoB8OP/pUcxBcmljpPHS6pG6l1SyErWMUy9IKovfJ6Rbl92o+XOr22pz17nue+REN9+X4EeD/MM9/maTC3hwiGWpeu7sy6ZbjRfvjUAPdeRrIckDxnvx6g4rphueK2hNE9JUiRSRRPP9nprxlsA1OhfUmBVhQ1FgFD7Z67VcZvIrCcAetSIS95XFUXi94W1zj3ulxSZVcOJPMcgAqDvZ8Tj+RUm2fcI3Wc4JRTayhc42eTLQFsA9Bba3EKW7n7g9YC4x5x8XlSB3GSAZP1J77XoFpq1nz2P5zHzH5ISa1n5o0Xqjzvevydc3HK9p+v5tNdx9L0vLMrf7uwUCZAACZAACZAACZAACSxeAlKOT4L0pBSf/LeQep0xNzcXW7JkCebm5iApun4MP/JpK2LjYjwypgBbokEaYSEeCaQIHJovxboiSLrzMrb3rF+oKQqkmyDX+NNcL2P7Xnu0my5TJQIwo6CR7rzE90mRSGcR5uwC7BWdpnMj/Xa6ayHf8+y99uhfmjWeKTJJIk+tudNd+85ny2x3DfbouTTr0hbVpSnUewqFJgzNta77jPjeI/SfYbfonV5cczqW686jFWmbzfE83Xy77qO9H3g/V/brxcc7hBoM30g5XeuIZ1Z0pxplrfdMpXuWE33ZYj0D+nPhdV+vcXbYImWFj/Oe6UxX0gmn2dzB9fctnV2Q55AACZAACZAACZAACZBAMRIQA14p0ye1/sQMpJB6nRGNRmOiMEp+sJfhh3wvNsTyMznUAoLyOd+2q1atWpRz6iUAOqPV0tZscr7Mp3u590yr9Ui/tRHK8JKV7mXZipZzpdZlEg88nDzTpBUnX4rT3t9rihMRQI4+aTPNKAAqfU/bJ/fL8EIsRCt1MVtKrzPF0eyLRkp4WuHMNm79NZNRmFHS3F39e1ICoO0+qTncdXsrmhFPDY6LgrU2h2bnuDzHmecYTCZ+nxHfe0QOz7DOvpQvAy0hM/16dD7/+vuB99Nrm2ezb0Oo/WwXxn9mRYh67wM6/dB69pQ03taX7X0072GuWcTTjp3PfBqWaaMHrT9MZZiD1D2r4jK29EGNgo1/60qD9r0vLMSmymuSAAmQAAmQAAmQAAmQwDNMQPQ3y6C3EJqbqvUZExMTMcklFjdeURolzFDEPvlsmXasW7fOdCHxYxaSre3iFgCd1ers4lz6ou2Ol3LXC1mqfpI7osThPOxa2BnEnEwv7+e9hEV98cBTyHKmLeYgAMavl6EO1vEG2H2WnX3V7LunyKpA9ayVV8jdxKtWlpKu6pnCqp8OriVClOuvGdf1dPuXp3CkHQFoq/knwslZVIhTdyiVxomksBIXOVRhLp6a/xfvOm95jiGvZ8T3HqH5HJgQ7OvqL+Yz6KgnlycDvQjAAgiAuhGY6njQjY3BClMYNseuiG+uSGB1bwvEa/HZyjp41stMrDV1H0wIgJ51Ty3Brx34+E+volZEbI+UdGc0pa4AmPGeif3VtwCouy8UcivltUiABEiABEiABEiABEigCAjcvXsX5eXlZpm+e/fumV4dhdLrjOnp6ZhcWAQ+EQAlBVjq8llpvaWlpWbooYh/OmYhubaVfObFeKRLAVb7qh2d4nypTlOvT+ee3qYHHi+e5fHvnFGLdtaa4oFXuqRcyKcAmKlP2kzzjgD8nlad9eKciO7zFGEcQo1dCLX3O28B0CHaOq/nXStRP11RN3VUXwBMrGmJ8Gsex9aEoLM6mdIdNyEZb76l1NeMM0v2Rdo5ahCqIqGv9Nd8nxHfe4TmM2wtm+R8x6Pg1DTsvBnIBRZZBKCa9ipRomc3JFJurbp/pnnOOHbdUmpwxnfOuHnM3wZxdcNZbD3iTn/VevYyRAA6d6B0qch+BcBsadi2Z8L2B5fsEYDa+8L3tM3ytiRAAiRAAiRAAiRAAiTwtBKQQLxMhh+5am6q1mdEIpGYfCH/xP13xYoVphAoYYIiDC5U8UHLaGRxRwBmicbTrU/l+XJvN0FIiXXZIgC9nFpVsU95UbXEprRRbpriQZb0xFQUo0ZdtGx90mWqKwDqRgo9wd1BFQ7MaDVXCl7+EYBOMUGvXpl7bXkLeN+vABgXnoGmnb0YtwSdpMAnbrpArUQFJkTw5NSq0aBez0Q+0W+6z0i683zvEZrPcBKC6gzr4YSdDwNtATBd6qnH99r7QfoHOJ722oSm8+PxaFFzXSS4barBMOzp4taVrD9UyGevFH69Oob6dfEKJgB6OmN78/EbAai9LzzBfZW3IgESIAESIAESIAESIIFngYBoc35NdrOZ+xrhcNgUAEWQkwKDEvknAqB8FvFvoYoPyj3kvpIivBiPnKLxcChVb8wrEsj1Uu3x0p4UJ7LVAEy9vNpMDVxRhToikq54kN70QdLM3GnMw7bvzKgg0/X2r+NRNSov1+SnF5fsKXi6fU8fBSlzbHdZLfRKlLEcAdpVMcrB0kPgSNYD9FsD0DPC1KcLsG7/8hSOcokATNYog+NZsZ6htNy8U++Ts57XGPSfEXf0lFe/dPcI/efAJWwVWgTNQQC0IgXVZzopuNnmT3c/yPDsplkX2etzWmKp957suWa9nr3Edy4R0eEaXTgBMBWdnfM9TYzZIwBdRleWAC91QjX2rULvtLweCZAACZAACZAACZAACTwrBMRnY6EMeo07d+7EysrKsHLlSlOQkxxjP4YffttKyvFiPPQEwHjPnQYOrpcuL2EhWUMpMfqdVqpZ9gjAeAt3bTlViLPScz3ZJl/QchEP1MihxEuemUrpYRbiUXfP7JvU4Nptlrp3H15mIIrphDsCJ5e+pzNn8IiAKvBiVKOIkpd2CC/Oc5rOxNNYMwuliVUghhdHMteqTA0py5pJU9dMq395iWfpo1q9pyOduO0hcjoukL5uZ/r0Vd005pQwmbiprOk0z4h9z6jBoTO1GNrdAVvaptYekeNzIF3LVKszz3nUSwFO8HGMT55x08zFFRGrscdmem5107Nd18gcvef5bDtF6eQ1Hfun+X2WmrJp5iJrDcB87hn/jaZlAqK1LxR4P+XlSIAESIAESIAESIAESOBZJ2BpcuLPIYFzhdTrjIcPH8ZUw4+1a9ea6b9+DD/8tBVLYx4kQAIqgbjw4FXHzskpt8i5YqeskaL+fSEyxR5xqPVIXS5wnzKKoAW+11N9uSz1DPnsPdWzy86TAAmQAAmQAAmQAAmQwKIk8OjRo7QGvX40N8vcV9oa0Wg0Njs7a4YYehl+SBpwOBw26wM6zULk/HzbiprJgwRIwC0ADm1JGBZkgEMRQn/lLBZW0o8jOIyeesveRb9OnP5o05ypZdKR912eiQtkE0oXy3p6JmBzECRAAiRAAiRAAiRAAiRAAiaBBw8eJA16C6G5qVqfGQGYyfBDIgENwzBrAuZqFqLTdrGagHDtkcD3SkBNj8xQU4sihO4sZU8P1r1SvufppIXne4907b3dWxfqbk/xddOlDStD4rP3FM8vu04CJEACJEACJEACJEACi5TAxMSEtkGvjuammvsak5OTsXSGHxLdJ+GHUqfPMu3QNQvRbSu1B3mQAAmQAAmQAAmQAAmQAAmQAAmQAAmQAAmQQDETkAhAHYNeXc1NNfc1ZmZmYgJXlEOJBAwEAojFYhDnkWg0ahqC5FJ8MNe2Un+QBwmQAAmQAAmQAAmQAAmQAAmQAAmQAAmQAAkUMwHR1DKZ7OaqualanxGJRGJPyvBDLT5oGY2sX7++mOeWYycBEiABEiABEiABEiABEiABEiABEiABEiAB02djamoK+Rp+eJn7GqFQKCYhgWLGsXTpUvNGfgw//LZds2YNp5gESIAESIAESIAESIAESIAESIAESIAESIAEiprA/fv3PQ16/WpuqtZn1gBcvny56fA7MzNjgvZj+OG37bJly4p6cjl4EiABEiABEiABEiABEiABEiABEiABEiABEpByfBKkJ6X45L+F1OuMubm52JIlSzA3NwdJ0fVj+JFPWxEbeZAACZAACZAACZAACZAACZAACZAACZAACZBAMRMQA14p0ye1/sQMpJB6nRGNRmOiMEp+sJfhh3wvNsTyMznUAoLyOd+2q1atKua55dhJgARIgARIgARIgARIgARIgARIgARIgARIwNTfLIPeQmhuqtZnTExMxCSXWNx4RWmUMEMR++SzZdqxbt0604XEj1lItrYUALnCSYAESIAESIAESIAESIAESIAESIAESIAEip3A3bt3UV5ebpbpu3fvnunVUSi9zpieno7JhUXgEwFQUoClLp+V1ltaWmqGHor4p2MWkmtbyWfmQQIkQAIkQAIkQAIkQAIkQAIkQAIkQAIkQALFTEAC8TIZfuSqualanxGJRGLyhfwT998VK1aYQqCECYowuFDFBy2jEUYAFvPS5thJgARIgARIgARIgARIgARIgARIgARIgASEgGhzfk12s5n7GuFw2BQARZCTAoMS+ScCoHwW8W+hig/KPeS+kiLMgwRIgARIgARIgARIgARIgARIgARIgARIgASKmYD4bCyUQa9x586dWFlZGVauXGkKcpJj7Mfww29bSTnmQQIkQAIkQAIkQAIkQAIkQAIkQAIkQAIkQALFTMDS5MSfQwLnCqnXGQ8fPoyphh9r164103/9GH74aSuWxjxIgARIgARIgARIgARIgARIgARIgARIgARIoJgJPHr0KK1Brx/NzTL3lbZGNBqNzc7OmiGGXoYfkgYcDofN+oBOsxA5P9+2ombyIAESIAESIAESIAESIAESIAESIAESIAESIIFiJvDgwYOkQW8hNDdV6zMjADMZfkgkoGEYZk3AXM1CdNrSBKSYlzbHTgIkQAIkQAIkQAIkQAIkQAIkQAIkQAIkIAQmJia0DXp1NDfV3NeYnJyMpTP8kOg+CT+UOn2WaYeuWYhuW6k9yIMESIAESIAESIAESIAESIAESIAESIAESIAEipmARADqGPTqam6qua8xMzMTE7iiHEokYCAQQCwWgziPRKNR0xAkl+KDubaV+oM8SIAESIAESIAESIAESIAESIAESIAESIAESKCYCYimlslkN1fNTdX6jEgkEntShh9q8UHLaGT9+vXFPLccOwmQAAmQAAmQAAmQAAmQAAmQAAmQAAmQAAmYPhtTU1PI1/DDy9zXCIVCMQkJFDOOpUuXmjfyY/jht+2aNWs4xSRAAiRAAiRAAiRAAiRAAiRAAiRAAiRAAiRQ1ATu37/vadDrV3NTtT6zBuDy5ctNh9+ZmRkTtB/DD79tly1bVtSTy8GTAAmQAAmQAAmQAAmQAAmQAAmQAAmQAAmQgJTjkyA9KcUn/y2kXmfMzc3FlixZgrm5OUiKrh/Dj3zaiti42I4TJ04sti6xPyRAAiRAAiRAAiRAAiRAAiRAAiRAAiRAAgUgsH///gJcpfCXEANeKdMntf7EDKSQep0RjUZjojBKfrCX4Yd8LzbE8jM51AKC8jnftqtWrSo8MV6RBEiABEiABEiABEiABEiABEiABEiABEiABJ4iAqK/WQa9hdDcVK3PmJiYiEkusbjxitIoYYYi9slny7Rj3bp1pguJH7OQbG0pAD5FK5FdJQESIAESIAESIAESIAESIAESIAESIAESWBACd+/eRXl5uVmm7969e6ZXR6H0OmN6ejomFxaBTwRASQGWunxWWm9paakZeijin45ZSK5tJZ+ZBwmQAAmQAAmQAAmQAAmQAAmQAAmQAAmQAAkUMwEJxMtk+JGr5qZqfUYkEonJF/JP3H9XrFhhCoESJijC4EIVH7SMRhgBWMxLm2MnARIgARIgARIgARIgARIgARIgARIgARIQAqLN+TXZzWbua4TDYVMAFEFOCgxK5J8IgPJZxL+FKj4o95D7SoowDxIgARIgARIgARIgARIgARIgARIgARIgARIoZgLis7FQBr3GnTt3YmVlZVi5cqUpyEmOsR/DD79tJeWYBwmQAAmQAAmQAAmQAAmQAAmQAAmQAAmQAAkUMwFLkxN/DgmcK6ReZzx8+DCmGn6sXbvWTP/1Y/jhp61YGvMgARIgARIgARIgARIgARIgARIgARIgARIggWIm8OjRo7QGvX40N8vcV9oa0Wg0Njs7a4YYehl+SBpwOBw26wM6zULk/HzbiprJgwRIgARIgARIgARIgARIgARIgARIgARIgASKmcCDBw+SBr2F0NxUrc+MAMxk+CGRgIZhmDUBczUL0WlLE5BiXtocOwmQAAmQAAmQAAmQAAmQAAmQAAmQAAmQgBCYmJjQNujV0dxUc19jcnIyls7wQ6L7JPxQ6vRZph26ZiG6baX2IA8SIAESIAESIAESIAESIAESIAESIAESIAESKGYCEgGoY9Crq7mp5r7GzMxMTOCKciiRgIFAALFYDOI8Eo1GTUOQXIoP5tpW6g/yIAESIAESIAESIAESIAESIAESIAESIAESIIFiJiCaWiaT3Vw1N1XrMyKRSOxJGX6oxQcto5H169cX89xy7CRAAiRAAiRAAiRAAiRAAiRAAiRAAiRAAiRg+mxMTU0hX8MPL3NfIxQKxSQkUMw4li5dat7Ij+GH37Zr1qzhFJMACZAACZAACZAACZAACZAACZAACZAACZBAURO4f/++p0GvX81N1frMGoDLly83HX5nZmZM0H4MP/y2XbZsWVFPLgdPAiRAAiRAAiRAAiRAAiRAAiRAAiRAAiRAAlKOT4L0pBSf/LeQep0xNzcXW7JkCebm5iApun4MP/JpK2IjDxIgARIgARIgARIgARIgARIgARIgARIgARIoZgJiwCtl+qTWn5iBFFKvM6LRaEwURskP9jL8kO/Fhlh+JodaQFA+59t21apVxTy3HDsJkAAJkAAJkAAJkAAJkAAJkAAJkAAJkAAJmPqbZdBbCM1N1fqMiYmJmOQSixuvKI0SZihin3y2TDvWrVtnupD4MQvJ1pYCIFc4CZAACZAACZAACZAACZAACZAACZAACZBAsRO4e/cuysvLzTJ99+7dM706CqXXGdPTw/5+TgAAIABJREFU0zG5sAh8IgBKCrDU5bPSektLS83QQxH/dMxCcm0r+cw8SIAESIAESIAESIAESIAESIAESIAESIAESKCYCUggXibDj1w1N1XrMyKRSEy+kH/i/rtixQpTCJQwQREGF6r4oGU0wgjAYl7aHDsJkAAJkAAJkAAJkAAJkAAJkAAJkAAJkIAQEG3Or8luNnNfIxwOmwKgCHJSYFAi/0QAlM8i/i1U8UG5h9xXUoR5kAAJkAAJkAAJkAAJkAAJkAAJkAAJkAAJkEAxExCfjYUy6DXu3LkTKysrw8qVK01BTnKM/Rh++G0rKcc8SIAESIAESIAESIAESIAESIAESIAESIAESKCYCVianPhzSOBcIfU64+HDhzHV8GPt2rVm+q8fww8/bcXSmAcJkAAJkAAJkAAJkAAJkAAJkAAJkAAJkAAJFDOBR48epTXo9aO5Wea+0taIRqOx2dlZM8TQy/BD0oDD4bBZH9BpFiLn59tW1EweJEACJEACJEACJEACJEACJEACJEACJEACJFDMBB48eJA06C2E5qZqfWYEYCbDD4kENAzDrAmYq1mITluagBTz0ubYSYAESIAESIAESIAESIAESIAESIAESIAEhMDExIS2Qa+O5qaa+xqTk5OxdIYfEt0n4YdSp88y7dA1C9FtK7UHeZAACZAACZAACZAACZAACZAACZAACZAACZBAMROQCEAdg15dzU019zVmZmZiAleUQ4kEDAQCiMViEOeRaDRqGoLkUnww17ZSf5AHCZAACZAACZAACZAACZAACZAACZAACZAACRQzAdHUMpns5qq5qVqfEYlEYk/K8EMtPmgZjaxfv76Y55ZjJwESIAESIAESIAESIAESIAESIAESIAESIAHTZ2Nqagr5Gn54mfsaoVAoJiGBYsaxdOlS80Z+DD/8tl2zZg2n+CknEB5owdYjw4lRNCF4qxVVCzmmyX60/KwD1h1rDl9FT/3q7Hf8shsbd/cmzqvBoc960FCevVmuZ4we34jm81arhbtPrv3i+SRAAiRAAiRAAiRAAiRAAiRAAiRAAouXwP379z0Nev1qbqrWZ9YAXL58uenwOzMzY1LwY/jht+2yZcsWH/nbF7FjWxfGEj0r2R3EjT12SWv0+CY0n5+3zkDTmRtofVkZyuNRdG9uRu9s4rvXOnH1ozpoyFSLj0eWHlEAtAOiAPjULWF2mARIgARIgARIgARIgARIgARIgAS+dwJSjk+C9KQUn/y3kHqdMTc3F1uyZAnm5uYgKbp+DD/yaSti46I7nOLdxkMYON2AQLKjYwjW78DJUKrngf19GHinMvWFQ0SsPHgJfW9WLLqhFqJDFAApABZiHfEaJEACJEACJEACJEACJEACJEACJFDMBMSAV8r0Sa0/MQMppF5nRKPRmCiMkh/sZfgh34sNsfxMDrWAoHzOt+2qVasW4dzOY/iDTWi5bHWtDl3XO1FblvjsSEE1v910CFePNyQj/CLX2rH5vcFEgwD2fTKA5ucX4VAL0KUnLgD67fMTSgH22z22IwESIAESIAESIAESIAESIAESIAESKF4Cor9ZBr2F0NxUrc+YmJiISS6xuPGK0ihhhiL2yWfLtGPdunWmC4kfs5BsbRenAAjYBbwSNJ+7gX0vxheh/WfWwmxEz4021CQCGkc+2oi9n1g/a8Kpm62o/qtncxFTAHw255WjIgESIAESIAESIAESIAESIAESIAESeHIE7t69i/LycrNM371790yvjkLpdcb09HRMLiwCnwiAkgIsdfmstN7S0lIz9FDEPx2zkFzbSj7zojwcKbzV7w/g1C8lCdgZHWj1vkSpAziOizu3o+ubxM+2duH60VpIAKFdLKtC26dBNP5IITA9iLYt7RhKfFV79Dq6tlqhh0D4y3583HcRw/8+hvHp+EllGypRvbEBtfU/Rd0L8UhNex269ISbztxK1C4cRffGZlgWGdgZxK0DqbqHmUS+TD8bv9CM7cdGEx0oQc3hy+ipjydTh66fRO9nw/jqL1MY/y6MZEXF8kq8tLEGdb96Ew0vq1UTHX1MXLUQJiDzN7rw+oGLyT5U7Ayi70AVkgnqkXEMf3oWvYMj+Mrqa+lqVL5YjZqtDXhjczUqEtOkI4hGbg+jP9iLK7e+wthkfORlG6pRs6UBv95Rh8rUlKcmb3IEvf/pFD7+4yjCs0BJeRVq39qFqtst6BpInOaIRDW/fRzB+HA/zl64gpGvx8y2QBkqXqnB5vpf49dbKlGmKU47x3bqsxqM/acg+m+MxNfjcxWofasN775TjdUe1/Q17nTL1yOi89XxXvzunz7G0JeynspQsfnXaHuvGdW24pth9B/Yio4baZhliBR1ze3NXfjBtbM4+0/9GLodic9Jcyve/WWVyTTy3SDO/tNZ9F8fR6R0Nape34XWg42o8prfx2GM/svH6L08jJFvxhGR7skae+WnaNi2C42v2CuIutfZPvzw8150n76AL74Lo9o0x/mL/blOuxV4mPdMjqL/9724+PkIxm6bvUFJeSVefa0B25sbUb0ABjqL8ncBO0UCJEACJEACJEACJEACJEACT4iABOJlMvzIVXNTtT4jEonE5Av5J+6/K1asMIVACRMUYXChig9aRiOLNQIQcNT529aDG+/VoMT2fQ1qXhvB8OdxASdZ5y88iJat7d4utQ6Br+q9AQS3paoLRq62YfP7lvynRBU+DmHoaAvaBsYzLLvUS7yeAKhGNhZeAJz/shs7dvfC6rFTVMvexxJU7jmNc7stIW6BBMBQP1re6sBwwrCl5LVDuHysAYGEgDX/TRB79pzEqGXo4jEDqgiZWQCcx9i5PXjnxGhSbHRdrrQGh37fg4bUsoCTZdpF4BQAZ8cQPPAOTn5pyavuls7xZtrX7GNLf6b7mvMYv3AQO44NZxh3JZqPn8O+lzXrgtqEugCqXv4BRr/0eD5KG9Ez2IaaUqu/hRIAq1D18rcY9WBbsbMTu6If48gnY+7xbtiHvgvNqFQF0tAQOg60of92eqbO58c+FzWo3TKKoWtxoU6O+JrUFABLmxH8fF/SvTt0rQMt7/Unn113ryrQdKYPrbpz9YR+WfI2JEACJEACJEACJEACJEACJPA0ExBtzq/JbjZzXyMcDpsCoAhyUmBQIv9EAJTPIv4tVPFBuYfcV1KEF+thc/oN7EPfQDMq1cjAwD4E35tC84GL8SFY4sutbmzcY8XSVaLtch8aN1ijnMfIsdex90JCkHmhDZfONyJuD2IXJkrePIU/Hqw2o9DswmANWs93oumFMuDxPMJjV3Cy80P0f9eI4K3W5Eu8i6tD6LILCgUWALOIatK30dNbcXZ+H3b98g1U/Sgu+syHx3DlRDs6kkKno/6ieZa9r3lFAC4fRffOZvRawsuGJgTPt6LKEosejyH4y5ThS2BbF07/thYB6e5sCCOfdKDt9AiqTLElHqGVMVrysxb83eGECPZiE04d3Ydqudj8OPrf24GOhJiMLZ24/kGdGTWK6SG017dh0BIgNzSg8x/fRd2GEjO6b+joZrR5RgCGMfjbv0N74ppVO0+hc0+12ff52/04uDMlejojTdM9k84I1qYTndi3MYASRDB2oR07PhpONlWvaY+wLEHN+304Vl+BkschDPe0oOVCQrgrrUPXQCdqn9PYFRwCYN37x/Cbn1didQkQudGNHQd6Yfn02NdI4QRAdfzDPTvQ8knKGUjlHb7ajr97fzAhBqrRwrLoR3Hy7WYEzTUYgIzj3fp4VGbkZjea91siegD7zg+g+YU4G/tc1KLt8rv4xY9Wo0QjmjM00IJtRywx1i7mzX99EjveCcbFv0AdDn3wLhrMvSaCkRPN2Hs+MVeyJ37qEDI1po2nkAAJkAAJkAAJkAAJkAAJkAAJeBMQn42FMug17ty5EysrK8PKlStNQU5yjP0YfvhtKynHi/UQ0WKTJe6hBoc+68Grf2rB1iNxkaNkZxA33hpHy886EtF+8Yi9H/bVY8eJhBDgiKwxG37ZjU27exNigPJSbzMXsb/s26PlatE50Ik6U4VKHGaE4BB+eLjJWwCctQtd7gitAgqAn9diKJOolm3CQ/3YW9+BkcR5qTRlq2GBBMCBd4F/3JYS3Twi7+AwfKncfQqn/77aljIrEYInbzeg9WdZBECHmNh0+hZaNyowvj6JTe8EE+uiBp1Xe1C3Gghdbkb9B6k06sYTf0TbK6m5t60NNQLwmyDqd55MiGDuOpSjpzeh+UxCiH6tE1c/qkua2KSboozRjU737GTqu0Nws4neInDa0961HbMzmrpkWs+FEgAdabO2/gC2dRsZQvvmNli2QKogaRP3XY7jIuJuRfvn8Rkp2R3EjT3x1HydVHOvebRHk9rT8oEIBt/bjPZr8Zap0geJK9mim+21UbM91vw5CZAACZAACZAACZAACZAACZBAZgKWJif+HBI4V0i9znj48GFMNfxYu3atmf7rx/DDT1uxNF60h0P8aTx+HTWfb066Azcev4G2TX9R6v3JC/Ef8DfnUi/sSKYOK6N0RpXt6cPA7kq70PNiGwbONcLKAvVMvZT6YBtewktbarD5tVpUb/AqLCY14ELoP6gIXc4oN7NrhRIAG9D09gh6k5FQNTg0YE9ntc339DhGPh/G8K1hjNx+iPlQqrahdd7CCIDVaHq7BL2fWBFrATSdvozWjY70U6eoleiU1F388QvV2FzzBl7dXBmPCLQ0koGUSAwoIpFD2My87i1xxVlz0kPIO74RzecTV1MEwNCne1F/1JJRszxlXkK1R5PMopNDWLOiZueH0bWpBYk4WTjrS7rS7TXFSBHSN+62Im3jAn1Dsi5dCP176tFxKzEIW03L70EAzBC1ajcMyjJPChtfAmDGKGDZK0bQ/creVC3QLN2pOXIVPQnhe9Hu4+wYCZAACZAACZAACZAACZAACTwlBB49epTWoNeP5maZ+0pbIxqNxmZnZ80QQy/DD0kDDofDZn1Ap1mInJ9vW1EzF+9hN/MI7NmH2vMn0WumYqYitMbOpSL+Kvfsw0unTybFjroPrqNzi3uMtqiu0iYErzfi29316Po6TsOVkukU8TyglW3pRN/RumTtuvgp8xg9vgPNVtqeV5SbeV6hBEBnx0pQ98FVDwYatfASl1oYAdANsGJ/Hy69U+n6Qdb6e6X22nVphRlHhFi2dR8ft0OsUgXFxAXSRQBmr7Go9sDDBMKjgzkJgFZfHUK6WwDMIsilA5VRAHRcc9EKgM75zbIqFIE3ZwEwaxQw4Ix4zbZGtdPvs12IPycBEiABEiABEiABEiABEiABEsCDBw+SBr2F0NxUrc+MAMxk+CGRgIZhmDUBczUL0Wm7eE1A4itPFfdQWoKS2fl4iqaaxqim9KrnoBqHBk7ZzByS6/nPF9H8yy7EEztL0Lh/N746cRJj8rG0EaeutaHa6YXweB6hr69gaHAYV0a/sjnnxq9bAmd6aKZaX/Znq3ACYMXOQ9h++0N0WfXsPOq6zd/swuv7LdfdElTtPox3f16DwHM/QNncFSWt2pFKaXa6ECnAQMlrbXh3wyV0WOIoKrDvk0toft5j15kex/C1fly5PoKxMXeUIpSIzbTCjMNZ2i1seu127ghAZ53HdALg+IUd2H7MXFGwRSLmsalmFp0cUXdWOuv3EgH4tAiAjvn1cnFOM185CYBaUcDy9wJ7tCYFvjweFjYlARIgARIgARIgARIgARIggRwJTExMaBv06mhuqrmvMTk5GUtn+CHRfRJ+KHX6LNMOXbMQ3bZSe3AxH/Y6gKmeBvb3YcCKFnMKHNZpVgqk5wDttbbUUwKJlGD1u9HzHQhtPoS6HynfigHIv5/BgT3BuHCYdP6M16LLXOvL2alCCYCJFNV7/Wipt2ojAiVbu3D1aG3c1MI0AFHqzzmj2hwRYwsTAZgQZ58bQfdbe9FreTc4HVonB9H9LwHs2lllq/snBiCDR+qTtdJUgS2tMONIJw68fQqXfxs3ebEdj0MYPHoWj/YcMlNa7UJeFdo+DaJRWQdpawA6ak16pjjLjf88iI5zj7DvcEN+NQAdtfxS6zi3GoC2ZyvT5vBMRAA6a/mlT5mPfB1Ey/BGBHOuAagbBSyw3dGYA79LOWInp+NxBKPnW/DFT4LY9/Ji3sHZNxIgARIgARIgARIgARIgARJ4eghIBKCOQa+u5qaa+xozMzMxQSHKoUQCBgIBxGIxiPNINBo1DUFyKT6Ya1upP7ioD0fxfquvdgMHe6F+6xzTJORAvGC/1+EtLgaw75MBVxRaXOQpQ/WeTrT9shoVYnUq82ZzO1WMQ7LV+nJ1KIKh9zej7WriB4Em9JxvRc1zCWfejw6i46qlktnTRdMJXqFPW1B/1KqxV4KaI39I1guzi1o1aLt8DI3iajsfwmjfh9hzwnIoXagIwFTNuPlb3di2J+UYW7E7iL49VXFhLiFGjjzfgNa2XfjFi4G4y+r8OC7+w3Z03UjwUlx7M0Vm2SMyJfKxB507qxEQ12EzwvOfcbarG/3fVadq2tmiRSVy8RD6PmhAheD68zC6f9OCi5aLsRpB5oz6Kq1C87FO7BbXXnMMIYwOnMWHx/sx9vIhXD2eqwAYN72pEVDTY7h45J1U1CfsQmVaF2CEMXTsHbRdtkxz/LoAO2sAZooAdET2Qll/4ux8ph17z1umK/brZoy6y2QCkilq1ZGaiw0NOHRkH96oTDj6SvTp5S60nx5BREll1o0A1I8Cjq9lZ8p7Rf0hdO5/A5XWnnN7GJeOtePkzYjd6GRRb+TsHAmQAAmQAAmQAAmQAAmQAAksfgKiqWUy2c1Vc1O1PiMSicSelOGHWnzQMhpZv379Ip8Brxpddei63olapbSfXdCKDyluEuKK70qNd34EXVv24qJZUzBxOMw/rK+z13MrQdX+czj9TiVK4C1IeoFWU/zmvz6JHe8EMe46sQyVz5dh7LvcBEA8HsfF3duTdQ1RWoPOyz2oE6OG6SG017dhUB27dV9bGvXCC4BSJ3H4g9fRcjnhiIsKNJ/rw74XS/Rqom1oQNfxQ6hNOLZkFmbmMXr6Hew5M5Zw+023/FXhSbcNAGcK6ewoTu7eg+B31tjS3E8z9dTTjMZjvdQe6UPXzywLG1NWwviFg9hxLCXsupo5ailm3Rh8RwCKsDuIlm3tGHatvxJUPv/XGPvOegqegAAoAw0NoeNAG/otITfd4HMVAG2uvZmI2scZutaBlvf6PfYC+zX00tizziRPIAESIAESIAESIAESIAESIAESAEyfjampKeRr+OFl7muEQqGYhASKGcfSpUvNG/kx/PDbds2aNYt+km11AKW3XmLJd0HUv30SlkQmJiF2V1LvYY6dqceO06lWLvMPq5lSg27k6zGEE8KFuNFWb2xAw1tvoCbpAqxvLOCs8RW+FcSHH13AF9+FMV+6GlWv/xp7/2MT/uZPaZxtJWkwneut9P27ILa/fTIpJJS81ok/fFQXTzUNjyD4QRc+vj6OiDnOMlRta8W7vwJOvp1KH16YFGDH/DgFyQ3NCH6yD1V/pdRdvDWCsdvxnkIcmF+sRs3WRrz58yqsloi6xKETmRW5PYwrv+9Hv3pNIeA5n/ELh2/24nf/9DGGvgxjHiVY/XItfv33uxC4vh1tlxM3f/sUbv222r7YHkcwPnwFl/7Qj5F/V+sXlqHihWpU1zdg+5YaVDyX/VG0j60BrUfLMPqfr8TXC8pQsbkBu/5+F+qe9zb3kXH3B3tx5dZXGJuMi5JlG6pRs6UBv95Rh8pcPIHyEQBFkvxv/ej+qBdXbsr6U/o+ezatu/CCRABa2NPN03MVqPxJNRq2NNgcp3XWmb6ph8d+Ze45l9A/MIKRb6xnNLVGa+tfRW1lIpo0+9LhGSRAAiRAAiRAAiRAAiRAAiRAAlkI3L9/39Og16/mpmp9Zg3A5cuXmw6/MzMzZlf8GH74bbts2bIiXgDzGDn2OvZeSERnpTP/KGJCnkN3pGU/9UYFlpBlc6rVnXS7U3XlwUvoe7MiY2MrmtRP9JaW6KTbdZ5HAiRAAiRAAiRAAiRAAiRAAiRAAiSQJCDl+CRIT0rxyX8LqdcZc3NzsSVLlmBubg6SouvH8COftiI2Fu2R1jShaIlkH/jjeYx/ehDbP7BqC3rXTMx+oUV0hiUAbmhEz8k21EiKtOMYPb4Z3bN7sfetn+KlHyVqw0m9uvPtaDkzmkgndhuEeI3SEgAr3uzB6d/W2KIXs1GhAJiNEH9OAiRAAiRAAiRAAiRAAiRAAiRAAv4IiAGvlOmTWn9iBlJIvc6IRqMxURglP9jL8EO+Fxti+ZkcagFB+Zxv21WrVvmj8gy0sqf/6ok3z8CwfQ0hXe05W0qxrysvgkbzo+je1pxyIja7ZE/JzF4DsgzuunveYxOTh227U6Yn5lm+agDazWAWAUl2gQRIgARIgARIgARIgARIgARIgASeWgKiv1kGvYXQ3FStz5iYmIhJLrG48YrSKGGGIvbJZ8u0Y926daYLiR+zkGxti1YAdBqAKC6yT+1KXcCOh6+14+0jg8nahyXlVfjFnnex9+eVKFPq7y1gFxb20pMjCB5L1UMsKa9D58edqI3r7ghd70L3ua/wl6nxZO08SB3A5yvwUlUDtjc3otojcjBdp8M3g/jw2McYMmsalmD1zzrxyZHaeG3GDAcjABd2GfDqJEACJEACJEACJEACJEACJEACxUvg7t27KC8vN8v03bt3z/TqKJReZ0xPT8fkwiLwiQAoKcBSl89K6y0tLTVDD0X80zELybWt5DPzIAESIAESIAESIAESIAESIAESIAESIAESIIFiJiCBeJkMP3LV3FStz4hEIjH5Qv6J+++KFStMIVDCBEUYXKjig5bRSNFGABbziubYSYAESIAESIAESIAESIAESIAESIAESIAEbAREm/NrspvN3NcIh8OmACiCnBQYlMg/EQDls4h/C1V8UO4h95UUYR4kQAIkQAIkQAIkQAIkQAIkQAIkQAIkQAIkUMwExGdjoQx6jTt37sTKysqwcuVKU5CTHGM/hh9+20rKMQ8SIAESIAESIAESIAESIAESIAESIAESIAESKGYCliYn/hwSOFdIvc54+PBhTDX8WLt2rZn+68fww09bsTTmQQIkQAIkQAIkQAIkQAIkQAIkQAIkQAIkQALFTODRo0dpDXr9aG6Wua+0NaLRaGx2dtYMMfQy/JA04HA4bNYHdJqFyPn5thU1kwcJkAAJkAAJkAAJkAAJkAAJkAAJkAAJkAAJFDOBBw8eJA16C6G5qVqfGQGYyfBDIgENwzBrAuZqFqLTliYgxby0OXYSIAESIAESIAESIAESIAESIAESIAESIAEhMDExoW3Qq6O5qea+xuTkZCyd4YdE90n4odTps0w7dM1CdNtK7UEeJEACJEACJEACJEACJEACJEACJEACJEACJFDMBCQCUMegV1dzU819jZmZmZjAFeVQIgEDgQBisRjEeSQajZqGILkUH8y1rdQf5EECJEACJEACJEACJEACJEACJEACJEACJEACxUxANLVMJru5am6q1mdEIpHYkzL8UIsPWkYj69evL+a55dhJgARIgARIgARIgARIgARIgARIgARIgARIwPTZmJqaQr6GH17mvkYoFIpJSKCYcSxdutS8kR/DD79t16xZwykmARIgARIgARIgARIgARIgARIgARIgARIggaImcP/+fU+DXr+am6r1mTUAly9fbjr8zszMmKD9GH74bbts2bKinlwOngRIgARIgARIgARIgARIgARIgARIgARIgASkHJ8E6UkpPvlvIfU6Y25uLrZkyRLMzc1BUnT9GH7k01bERh4kQAIkQAIkQAIkQAIkQAIkQAIkQAIkQAIkUMwExIBXyvRJrT8xAymkXmdEo9GYKIySH+xl+CHfiw2x/EwOtYCgfM637apVq4p5bjl2EiABEiABEiABEiABEiABEiABEiABEiABEjD1N8ugtxCam6r1GRMTEzHJJRY3XlEaJcxQxD75bJl2rFu3znQh8WMWkq0tBUCucBIgARIgARIgARIgARIgARIgARIgARIggWIncPfuXZSXl5tl+u7du2d6dRRKrzOmp6djcmER+EQAlBRgqctnpfWWlpaaoYci/umYheTaVvKZeZAACZAACZAACZAACZAACTwbBOTdgQcJPC0EDMN4WrrKfpIACRQBAQnEy2T4kavmpmp9RiQSickX8k/cf1esWGEKgRImKMLgQhUftIxGGAFYBCuYQyQBEiABEiABEiABEnimCfzP/xnD7KMo/t///gj//f/7H5j/H4/x/7N3LmByVGXef2v2yepk55IEJpMZlpVkuU2A4SKESwQhUUBQbrq6AgFloiIotwkock+8gUEurq6XCSjgquvKzct+rCbuKuG+CK6beA/P+H0zk8tMhunZjNnttb7nPVXVXV1d1V1d3T3p6f7V8/CE7qlTdc7vnKrk/c973v+f0AHres5n+uCaLJE/n/Vn8hevnSVd8/5CmvQLDghAAAJ7mIBqc0lNdouZ+1qjo6NGAFRBTgsMauafCoD6WcW/ahUf1HvofXWLMAcEIAABCEBgTxP48Y9/vKe7ULf3P+WUUyo6NuaqojhnxMVYQ5WZpkpz9HqlYt8Xv/uyPPrk7+Sl326XnZN/FFHxT/UU/oRDDa6DuS2vlQP3nSuLutqle+8Wufzsw2WfvVuMIMgBAQhAYE8SUJ+Nahn0WoODg3Zra6u0t7cbQU73GCcx/EjaVrccc0AAAhCAAAT2NAEVlTQLXp226vEYHx83v9ybzq1Oug1Q/31QadGh3ueqHtdf0jHpGtJ/CFdjDem/fRvpqAZH5ff8L0fksnvWywu/HGkknIy1jggcsnBvOePYhXL+8h7ped08eQ0iYB3NLkOBwMwj4Gly6s+hiXOV1OusiYkJ22/40dlMJA+qAAAgAElEQVTZabb/JjH8SNK2XgOtmbfM6DEEIACBxiagotJBBx007SLZdFH/+c9/Lvvuu68p7zFdx+7du0ULGVdDvKnnuZqu+an1+3gC8q9+9auqrKGenh5TY6cRDv23/ebNmyvO8YVfjchpq74tY6k/ZjF6GX/eN3x2MgDh4RCo0fWgGYHnv/kQWXnmYbL4dfPIBGyEFyNjhECNEtB/P0cZ9CbR3DxzX21rpdNpe9euXSbFMMzwQ7cBj46OmvqAQbMQPb/ctqpmcsw0Aj+Xu4++RLbc/ITcc9ZeM63ze6y/o49fKaetXij3vXCV9O6xXnDjmUeA52265kwFwKOPPtr8XViPx09+8hMzvunKAlTxRn9z+Ytf/KLiokO9z1U9rr+kY9LSNM8//3xV1tCxxx4rr3nNa5J2bUa102Di2WefrShHrfl33AcfNBmAHBCoBwKHLuqQM47fXy59W6+8rlN3BFATsB7mlTFAYKYRGBsbyxj0VkJz82t9JgOwkOGHZgLqdiHPtKMUs5A4bWvSBGTbY3LlGWtE8gQuJxB/6ISb5Il7zxa/9PXze4+WSx64sEHEnUKCxKg8dsVpsuYpkQsHXpCrjphpj1v1+lspAbDqa+2lu+XolQ9Vaf7c9SH5z1D1yFf+ypWYS+caIjf94B45e36hPsYTAOP2yTlvo8hF98kLVyBF+8mrqKSCQL0KgDq+448/3gge07ENWAVA3Xb80ksvVVR00Dmr97mq/Ftr5l5Rf9FcaeHKW0PT+TzsyRnQZ1EFwKeffrqiz+KXH39JPrD2/7hD84q8eSPls5PqBg+HwMxZD2edeJCsOPVQOX3JftLS3BgZwnvy/cS9IQCBfAIjIyOxDXrjaG5+c19r27ZtdpThh/6jS//BoHX6PNOOuGYhcdvWZv0VV6TYPxAgu8LgRgkKfRHn1+1qjhYkjDj125kt7lRr2uIKNMXujwBYjFD1f16JudwjAqARd7fEEB2rz7AW71DvohICYC2uOvpUjAACYDFCxX9eLQHw1Ku/IT/891cw+cDkpK5MTo45qEtOev0iufodRxlTEA4IQAAC001AMwDjGPTG1dz85r7W5OSk+fWUKoeaCdjd3S1eweV0Om0MQUopPlhqW60/WItHmMhiAvYfiSx9aqMszMlui5ehU4vjTNanRhtvMkrBVpUQjSrTE65SLoHpnct4z9v09qlcgrXZHgGwsvNCBmBleTbq1RAAy5/5agiAes29z7xLxiamnA5alojty3jjMzxm6HqY29osxx+xSO66/I1ywD5zpiVjvvynnCtAAAL1RMCrgRxl0Fuq5ubX+qxUKmVPl+GHv/igZzTS1dVVm3MVkimjouC6/e6TZT+6RDa8yVf/LuTcTDD+g4Wy7ow1stEbZXDbnZtVqILisp/oNmI9cakvQye7pda7RM7WWl/7zHbbWN+525kD9EO37WYyH3NPXuptkY74uTm72DbD0PFrw0CWZdiY9LSIeTJZiJdskdNWPpTptDO2IM+Ibdt5Y4ruT/i85S/rUIEmLKvU3YKbcwUfxyihJ7O1M2qtme+D418qS0/YKBv9W3KjWAeGFJbtGee7qCxRR3TP3iSzvvz3DVtrLptge9+VnOdpKGprc8i25AJzkMfZ3Ch3fRSci5xrxykbEC4AeuNVTjfLamdbb86Re+2ifAu+i0p4X9TmGz1WrxAAY2GKfVJSAdD5ZduyvFIb/hvX+1zFhtwAJyYRAOOuIbYAJ19A+nw3nfgJ5wI1auqQGR39w4SkRBOWo3sXyf3XnSqH7LcXAmDy1wQtIQCBhAT03z47duyQcg0/wsx9raGhIVtTAtWMQ53Q9EZJDD+Stu3o6EiIpcrN8uoAOgGwDLwgKwZzg5MwQSYjAPjrBYbVFvQJGvnimxt0+0W0vPps+eJAaI0v0058NQp/LndfsUVW+GsZhtV+C60HVzwjyetD0TqAoeMPEWRKFQBVSMoTzRyBJNuniK3bIWPOywgtOG/hazNvnXjXKDi/eq3cuQpbb/kZqyFrR6+TV8OyBNaBYeX3wxOJ8gVsv2CeLwBG9yGnDqc7L7nCYMg6zvQzON7CW/szWb1Ra973vBTKtos3FyLxM/bynzfnHn7Oha4Xk2+xd1Gc90WVX8vVvny9i0ozYwuws15zfskWMvH1PlfVXusz6fqlC4Dx1xACYPKVYATApWuymX9exh9/Opl/cJjRHA4/ZJE8cP3pcthCBMDkbwlaQgACSQls37491KA3qebm1/pMDcCWlhbj8Ds5OWn6mMTwI2nb5ubmpFyq3C4gFpjgeIv0qYNrjpgWLioUztLyOcEWyLaKe41cQcX9h68slY1PZe8TrzZfUGiIqm1YRAAMFWoipiti/FFiWe7W6yIZgH5xM+59XJEs3+E4KwCbTMuYWXL+UeeMKUz8U6kvRg3FPDZRdd0Com/Uesq7Z9yxBc9z+6EZheJlyIZcK3i/gus8kwVUap1NL9MxLDMv13gjKNglmgNvomPOhZ6eVAAME/8KXq9gn3z1AOPOe0BgrSc38HoXlWaEABizTmW9z1WV/4Ezoy5fsgBYwhpCAEy+FBwBcHXyC9ASAjVMoHfxInnwY29BAKzhOaJrEKhnAq+++qpokp6W4tM/K6nXWVNTU3ZTU5NMTU2JbtFNYvhRTlsVG2v1yBEG9B+U9y10tyT5xaBwMSwyuA/+wzQy6C4geASukS8sbZBlP+iTLWc4GYvettf8jIr87cVmLryMtMi+FRIAo52SQ+e5oDDnE2pKzQAMGpHEFQAjA4dARkHJYolf8FkmGzQTL2R7dGj2ZgBccG1FClamj7oW1GU2ej0lFgADYqm5jtwnT+y3Lrt9Ly/zNChyFlvnbtZqibyjM1CDazdmBm2ROfB+HG8unLOTCIDOVt9w5+DYAq/X2SDTooyLvC9q9UVeQr/qXVSaCQKg9x4p5lBd73NVwrKt+1NLFQBLWUMIgMmXjxEAT7jV5+7qubzyJ64oM98VpfeQ/REAk78eaAkBCJRJQA14tUyf/l2rZiCV1OusdDptq8Ko+4PDDD/0e7Uh1p/p4S8gqJ/LbTtv3rwy8VSxuU8MWvhNR9xwghKfGPRXD4a6alZVACwUuEtWqPx/riDzwhWS2b6cqRPo1SHzb1H2toiWIQBGZSdFzlJNCoDZuoF5/S7KJno9BuvCRW2Pzq9lV3irZ3TtO6cvObUPg87WYVmHRYWg7Bizgtcb5MkrTpMtl7wgV3Vnhcc3PJNfyyssY3XNU1Hc3LGLXnNNwHwnok1EdmWOSPeAkxm4j9YaCxHUSp2D3GtHrwH/nJcqAGZWZc4zm71XyQJgMNu10LzHeV9U8VU8XZeud1Gp9gXAQKZ1gYmv97marjU/E+5TmgBY2hpCAEy+AowAePwtPvdX1wQko//x2dkK7NVIhMdM4tF76AEIgMlfD7SEAATKJKD6m2fQWwnNza/1WSMjI7buJVY3XlUaNc1QxT797Jl2LFiwQP77v//biH96zJ8/32wZVleSctvWtADoBsgy8IQsvM8VN3T7p5e986Nlct+bNsglq31bet3JrqoAmJellhUk+145Tdbt5xqUeNlXxojE3b7s9N7UWFrjN34w3wfqxpWYARi77p//gahJAdC3LTLq4S1BJPMu4fHRGnY6T8EabuG38urqZbeyxs4AzLlgNTIAvS3YIvflrLGI9ej2J1QADBEmc7ofm3eMDNTMtZznek2xe3vPhc/oo3SxLX92SxcAL3Q5r5GNkdmj+e+iwlmJPlG1WDZysfdFmX/R1ULzeheVal4ADMkYjloX9T5XtfA81EofShIAS1xDCIDJZ9kIgMfdlM0AzLj+uooXn10XYHiYjMgZth56DzsIATD564GWEIBAmQSGh4crqrn5tT5rfHzcVjFPBT4VAHULsNbl87b1zp4926QeqvgXxyyk1La6n7l2D08oWypLnxJ3K6XbW/cfmRde9JA8lMkMzI4ktkBQgRqARroz2X4XyoUPbJGFZstnVtDbcsJS2Sh+R8XCtf2yW1OjtvqGfF8k6ypyjuMKgFG1+UK27IYKHnG3AEfWAAyMILYgFbUmvO2Uudl9oZwKbfnWBjHrHUUJQcm3AHu1EDfIwotEHpI+N0PW3d76I5GlT23My9qLWwMwl0W8GoDxMlD9W1lj8A9hHFvgL/ByK1UAzNTa87LxAiJgyX0quxxBmNFM7b7N4/Ss3kWluAKg/vJP/z2we/fuPGyWZZk6wW1tbeYXgIWOUl2A427d1HvW+1zFWa+Nck4pAmCpawgBMPkqMgLgsTeS4UaGn7vjub4yHHt7D0YATP56oCUEIFAmAf23eCHDj1I1N7/WZ6VSKVu/0P/U/Vf/Ua//8Nc0QRUGq1V80DMaqe0MQK9O10aRvG13XmaWSK4rqTPbocF4mLtoQSEpjguwX5B8KK+f3lbGYB/z++cTRfLcc/01x7LnZa8ZlVEYY+XHFgBD7uEJIZIr4pQnAGbnPLhFV5k9+Ff3SEVMQJxV4mRiPpXN7tO+bzhJ6zZm2RUXzMINL5zrPygL771KdOO6Z1wS5qybs75LEjez6yGHlycI+7LmvBHlz09U1l7A4beYC3Coe2/EGgzd0uqcG2cOHNH1IZ+jtHefmHORsAbgPWc5pRi8++c818X65M/gc+cnZy2U9MuI8PdFjCe+pk+pd1EprgD4xBNPyH333SdPPvlk3ny95jWvkRNOOEGuvfZaOfzwwysnAObULC2+TOp9rooTaJwzYguACdYQAmDydWQEwCUfw+0Wt98Z7fYb5dbce/hiBMDkrwdaQgACZRJQbS6pyW4xc19rdHTUCIAqyGmBQc38UwFQP6v4V63ig3oPva9uL67pIyLbJivehGcQBeu9OWMMObeo2JJfeD+0dlxYQO8TCsLa5NY50745xiFBc4rcsWTPy8tICpvIiHplmVNjC4BGmjG1DDO10FSoPGlDXg3GcgVA07eMgOUflM9Rtui85cMIz9DKjsnMkdZwXBmoQRhgWNA1d/XG3BsHt4oGx3XRfXKfXCKX+E1TShxbjllO5u7RonDBTMQHcrufJ66HzItzjrhiavjbJG/9x6l3579UyDrOfS7C3IYLz0XiDEC3X5n7+/pWqE/BuoZRbPOctt37xX1f1PT7vEjn6l1UiisADg4Oyne+8x1Zs2aNqfP7pz/9yZDTfxN0d3fLHXfcIcuWLZOOjo6CREvJADRrN+P6XXwV1ftcFSfQOGfEFQCTrCEEwOTryBEAr8cEJFvkzyv2N0P/fIdsev5o6ZE/yoa7bpXl/1DEzOX898nOq/9a5sg2WXfMZ2Vl3XBwxt17+CEIgMlfD7SEAATKJKD//q6WQa81ODhot7a2Snt7uxHktK5fEsOPpG11y3E9HvGD+3ocPWPakwRK2QJlZNWMWYzJE2yIoxaez1roQ3mTreL1Ol/JgfKuVgut611UiisAptNpeemll+Tee++Vhx9+2PxSUI999tlHzj77bLn++uvNL+9UECx0xBcAAy7rMRZDvc9VDAQNc0o8ATDZGkIATL6MjAB4zEccAdCYXfgEIz7PMB4nyvp/fassG31OrHd8J8Z8vl02/fsS6XrhezL30p/GOH/mrY/eIw9DAEz+eqAlBCBQJgFPk1N/Dv13eCX1OmtiYsL2G350dnaa7b9JDD+StFVL43o8Zn5wX4+z0hhjis6CUMFmgyx7wd0SrDhi1g+sL3JRtS2nc5RlbJufzm4WvFd8t82a6XKRjtS7qBRXAFRM4+Pj8txzz8l1110nv/71r01JkJNOOkluuOEGef3rXy+6FbjYEVsALHHrpt633ueqGNtG+nksATDhGkIATL6SjAB49HVkANZZ5puvqOMMzWQskrkYc756j+xFAEz+eqAlBCBQJgGtwx1l0JtEc/PMfbWtlU6nbf3HlX4ZZvihv+EfHR019QGDZiF6frltVc2sxwMBsB5ndaaMyb9t3L81NbCF2gwnpgnGTBl6jH46z6a/rmWMRhU6pdAW3QrdYnovk6nDKSIhzsTT25ny71bvolIpAqDS1N86rl27Vr7xjW+Y3zyuWLFCrr766tig4wqASbKQ632uYkNugBPjCIBJ1xACYPIFZATA16+qLwHw1mvFPqtTNj/eL4tv9QlJF1wqO/v3lzmvPCvWed/2CWNvlPX/9jZZJr+VVW8ck74Xl0iPbJV1R92RvyX2gg+613hOrPO+leXmfZ8zFVOy4c6bZPnXbRE52blHwXBJ7/kZ2fylNbL2mGYZf/67MvcD/5Yn4A08vFb69tNr3yjLv+6Mb+DhO6Vvv8A6SOl4vih3qntvQDALPT+PS367mSYs9h51BAJg8tcDLSEAgTIJjI2NZQx6K6G5+bU+kwFYyPBDMwE9179SzULitK11E5Ay547mEIAABCAwQwjUu6hUqgD4v//7vzI0NCQ33XST7LffftLX1yf77rtv7NmMJwAmyySt97mKDbkBTiwuACZfQwiAyReQEQCP6q8zE5B3yqafHStdzz/uCGjeVuZbrhP77E6R1G8cYcz73g6cb4TCA0SC7W1bBh75rPTtldveE9M2P3aNLL4tu5W6/0sfN0Je8PtMf7z7h9zP3Gc/V4TM9NMWufAyI0AOq7h5i27JPcUVFrfKuiNvl5UZM5N3yaYXj5UeFQFP+oLc6X3vtp8T/N6KOH+Gm6P0vv5IBMDkrwdaQgACZRIYGRmJbdAbR3Pzm/ta27Zts6MMP/QfXZp+qHX6PNOOuGYhcdtq7UEOCEAAAhCAwJ4mUO+iUqkCoAb4Wg/w5ZdflpaWFlm0aJExCIt7xBIATRapyH3+0gQxblDvcxUDQcOcUlQALGMNIQAmX0ZGADzyGjexy63xlkn8mqmfT5b1Pz1blslvHPHLHc/Aw3dJ395TMt4q8uKdH5PlD7rju+Ay2bnqABl+7ConY9AWGXj0LjfLTs9zE+hu/agREDc/drUsvlUT72yR267PfmcEOae9k3Bni6y4XNbv/wVZ7p0f/LkKeD9x+3ri512hTkRWqNB3gMx55RmxzvmWe73guGzp/8qnZO0xIhv84/Hdf+Arl8vm96kAqP3Jbx/sb+75M3X+s/x7j349AmDy1wMtIQCBMgloBmAcg964mpvf3NeanJzU172p+aeZgOrwp3+pq/OI/sNfDUFKKT5YalutP8gBAQhAAAIQ2NME6l1UKlUA9OZD/y2gOwH0t4elHMUFQLdcwf73yQtXlGZCVO9zVQrnej+3sABY3hpCAEy+ehwB8Kq6MwHp/8qnZe0xE7LuiE/JSqPILTOiYNeGZ0TOPk5Exb6bHYHLEdEmZN3hn3Qy6Mz575ZNLx0nPZoteOLfyZ3e5y3PiHXuN1xeJ8v6J8+RZfJrWXWiCo2lm2QMPHqP9C2ckg1rr88Kkq6C6PRLMwivlMW3eP0U2bD2o7L8ISfTsH9Ax6nf5bfPM3W59Xqxz1EB07leI5i+9B5zNAJg8tcDLSEAgTIJ6N+xhUx2S9Xc/FqflUql7Oky/PAXH/SMRrq6usrEQ3MIQAACEIBA+QTqXVRKKgAmJVtcAEx6ZUxAkpObeS2LZgAmHNJ0Pw8Ju1mRZvos6o6ep59+Wk455ZSKXbPp8CvrLANQRFbf4Ihdj14hi2/W+rYfkp2r9pUX135Etrz9XumTp8U6+x+MADjw6L3St/evZdXSz2Uz8FQHvO1jYp+zwFxj3T63y9pjXnVEQi/D7sIPyc5rDxR57lGZ+74NWUEtbgal7/qLb3EzBnMyBE+R9RvPdQTGN4xK38vHS9fzj8rcvg3Z+Vp9oxmnbMmOJycD0Xc9M86FW2Vd7ydkpZehmJeRGMhgnOE/712yBAGwIm8KLgIBCCQhoP/22bFjh5Rr+BFm7msNDQ3ZmhKoBb5nzZplbpTE8CNp246OjiRMaqBNLTiJ1gCGPdiFShutmCLiv71Jnrj3bNlr2scV4tA77X3ghhBobAIIgJWdfwTAyvJs1KshAJY/89UTAD9cXyYgRgG7QDb9/Hjpeu4RmbtyvYgKZcsnjMgnA3fI2p4/yKql98qdwfNyzDKWOQKca9yx+dEPyeKbfaYiKz5sBMDh4Pchphv55hlO/3qMcPf1aP5G4FvgLJ6UK1IGrj/w2Oekb2FgfYVc15xnhE4dd2VcdmvdFKR3ybEIgOW/ergCBCCQkMD27dtDDXqTam5+rc/UANTaPrq1Z3Jy0nRRa/yUaviRtG1zc3NCLHu6GQLgnp6B2hQAPafdGO662x6TK8/YIn2m9pVfANT/XycLf3CPnD1/T1Pm/hBoHAIIgJWdawTAyvJs1KshAJY/81UTAHs/VH7nau4Ky2X9U+fJMvmVrDrhXpF1a2Vtx8/EOuvrIhddITuv/St58TOrZLno/x8kw49eLotvChmEOfcgmZNyrnOn/xT3Z5FtI5m4fWsdkXWHrZGVRdgNPP55I/Btjuqj275fx7gkEI9tecoZs4iY6+wdMo6am7vKdaj32OMQACuHkytBAAIlEtByfJqkp6X49M9K6nXW1NSU3dTUJFNTU6JbdJMYfpTTtpSC4iVyq/LpCIBVBlz08rUnACaoRWREwDWy8aIL5cLfLpSF+6+RNQ/EEA+L0uEECECgVAIIgKUSK3w+AmBleTbq1RAAy5/5qgmAh11WZy7Abm2/dXfK2iWvyrpDN8rCp98uR23+jsztWy9iXyCbfrFU5JEPyrp9Puucc9hqWel32824366QTf9xgvSokPa2B3M5rbhSdl53kMhz3nU904zCf/abfolsuOMaWf6grxZf6P0tKfV8r7bfwONfcOoLuvdxPo/IukNv87kFF79/nmtxRD9r8bze405AACz/1cMVIACBhATUgFfL9Onf32oGUkm9zkqn07YqjLo/OMzwQ79XG2L9mR7+AoL6udy28+bNS4hlTzdDANzTM1B7AmAZRIyL4UNy4cALctURZVyHphCAQGICCICJ0YU2RACsLM9GvRoCYPkzXzUB8NAPZjvn7Qz1vpnJny+6WnZ+ZF958fafSddHjpTh21Vwczw+Br73RemTjbJOljpZccfd5WT35Y13hRELe7ZsFOutKgC6HiGGz5tl/TNvd7IMI9v7zxeRi6/Oiobv/WHI/QLnWyL996lIKbLB1//MhBWan4/fKva5C2TzI5fK4htFJPg5dLz59zc7jmfoeug9fikCYPmvHq4AAQgkJKD6m2fQWwnNza/1WSMjI7buJVY3XlUaNc1QxT797Jl2LFiwwGwJTmIWUqxtTQuAXnaWf+Iu8twKswLgzbJaTlu90T0rInvLFXj8l1p68xNyz1nZanOmBt0D2TOCPxdxM8yeyrmK3GS2iob9zDvvQrnPbDONOrJj6XvlNF8f8seSqZN3o8hqzVzTSyqTkzYYASvsyB2Ht0XWOzMmrxOWytKnNspCn0CWLwCGM8jnqPeO4HWCvwZgsK9On0NFuoJrpcCTTwZgwtcizSBQeQIIgJVligBYWZ6NejUEwPJnvnoC4KVO5zIutm5fZ/znFbJp0xukK7VL5rS+KusW3+K6/Ir033+XrO15VTZLl3Rt/ieZq2Jc6Hgvlk3/6QqAZ37NyQD0DnXh/erdsnbJbNn8yAdk8Q2eC7CP38XXyPoD75LlKsDZTn96Ur90BMOYfE1fjQB4lSx/IPf+A9+/TeSttzrbiAPX67/vLll7rLa7WpZrXBLj/gNfvUY2v9cVQ2P2z88jyGdPf+494UQEwPJfPVwBAhBISGB4eFjmz59vyvRt3brVeHVUSq+zxsfHbb2wCnwqAOoWYK3L523rnT17tkk9VPEvjllIqW11P3NNHq5glydeXbFFVhiTiKw45D/HEfFyBTdHqNqYKxyp8PPNhXLPFSrLuWKU+MQnVxiSjEgYco62fPxKefCv7gnPGsuIS55oGUU6Oxa/uBU2loxImSOUhV/XOdcn8OWNyen/aavFFTGd64TyCsmQCxcAH5SF9/rEzpB7ijd3GTHXuW++CcjP5e7MfLtjDMvUK7pWIrhTA7AmH3061bgEEAArO/cIgJXl2ahXQwAsf+arJgAufn+tezkk7t/A978ifYtE5PdPimUEPDfD7T39svMjB8scEdn88PucDLmMe6/fk+NiR7QLtvd5aAx8z7nH+LPflrnv/ZfMdfrvv0fWHjs7c33nvGFZ13Oz68Ibz3vFuY7Ihk9f6Qp52XaR4/vkarHP7Sow7mA/3HGqOLnkTrmzTjxCepeehABY/quHK0AAAgkJaCJeIcOPUjU3v9ZnpVIpe7oMP8KMRmozAzBOLbeILcBGDNriE7SKbxWO2spqvv/RMseV1hWy/BlwhdeTK+rFEOo8QWxLICMx7Pu4Trn5Il4UU+f7DW/ysiEjeIWMP94W4Pz7RrWLN7Zg/+KslThPPi7AcShxDgSqSQABsLJ0EQAry7NRr4YAWP7MV08AfJ/bOU8B8/o68z/3f/VzRoQbf/YfZe57nnCVMx3fxbJp84nSIyqE3eQacYSN9z3Oeb//qVhnftXXXq/hO//iVbLzo46gmD381/buV2gd7JINn75Cln8tl3//V+91BcAPy/Kv+TIA3fs7P58duLBeK/x8PXHg+wOOMOo7HEb/4vtm5s9/79KTEQDLf/VwBQhAICEB1eeSmuwWM/e1RkdHjQCoZhxaYFAz/zQTUD9rxl+1ig/qPfS+ukW45o5YYlshAdBXyy1PEAyOtoCAZNqKu323BHdZL5sttplElEiZ37dYIllY5mEBpuaa4mYpRvEqQQAMbqU2xDNCaDTv8LFFbBX2sgdjrZWaW+F0CAIQCCHQCALgcccdJ6997Wunbf537twpL7/8spxyyikVvWe9z1VFYc3wi1VTAJzu52FPToVmEzzzzDMVexZVVGzq6duTQ+LeEKgagd43nIIAWDW6XBgCEChGQH02qmXQaw0ODtqtra3S3t5uBDndY5zE8CNpW91yXHNHLFGnwgJgTrRFDUoAACAASURBVF0/P5H8LbRetUFzVmAbq/kudEtqIcqVFAA9wSxQdzCsRp6/S55AV44AmLmH/97BrdMlCIBe3cawuoAIgDX32NIhCJRLQEUljuoQqIYAWJ2ectVaJcAaqszMVIqjEQAPviTbqZls+qGjoP9OYqJ3NDiP3hOXIQBW5pXDVSAAgQQEPE1O/Tk0ca6Sep01MTFh+w0/Ojs7jeNIEsOPJG3V0rjmjj0hAO5frE5fPiVvm21OncLYdf/816ucAJhX98+7TSymnnjp30LtXiBGBmBYzcL8+opxBcDwmot59QPjjqvmFjkdggAEIAABCEAAAskIGAHwoPf4BCPLMZPICEh8hsfMXQ+9J70JATDZq4FWEIBABQjs3r070qA3iebmmftqWyudTtu6vUK/DDP80G3Ao6OjZstQ0CxEzy+3raqZtXfEqesWMwPQNZzIr6+XHXW8WnZhlIL9jMi+Kwo4ft29gluAC2YexmEqIlGCWlwB8Ld+F18deL6QFzWG3O+j+utuxc5kXsYcV9E54AQIQAACEIAABCAwMwgYAfDAixObbGQy7urENILxRJmhzMzve9/4ZgTAmfEqopcQqEsCY2NjGYPeSmhufq3PZABqxp+Keyr2aZqh/qnuvPqdZgJalmVqApZqFhKnbW2agERto/W7wsYVACNcbXNcgKMMO3z30/M/LnKzcSB2j4AoFuaoG++JCBtLeAZctAAYFMZC7hwlEL50t1w5uELuOcsZWX4mX7YOn9+lOE84Ddk+HOpaHOlGvNFXK9Cbt4VuDUafmKjbtf1br5O6AMebHM6CAAQgAAEIQAACNUXACIAHrEAARMCMcEGemcKfJ+T2nnwaAmBNvXHoDAQai8DIyIhJwGtrazNCYCX1Omvbtm12lOGHZvdp+qHW6fNMO+KahcRtq7UHa/YIqVuX3W4bXwA04/PqyfkG6xezssJXLo3s/cLNKLLX8ExCwmj66giGwo5oG1JfMEoA9LYjh14+5zph98rvX66Rx1K5aWCZbFi5RvwuyGGZk8F+XDjwhCy87zRZI4HMwMDcKue+V06TSwIZhHn9+EGfbDnjEnkoyKbgWqnZFU7HIAABCEAAAhCAQMkEHAHwwpLb0QACM4FA78mnIwDOhImijxCoUwKaARjHoDeu5uY397UmJydNgQbN1lNlsbu7W/QvdXUeSafTxhCklOKDpbbV+oMce5pAVA3APd0v3/2NwLZBlv3gHjl7fin9coTTLZe8IFcdUUo7zoUABCAAAQhAAAIQCCNgBMD9z3d+pJGE5XON4DM8Zvh66F12BgIgrz4IQGCPEdC/YwuZ7Jaqufm1PiuVStnTZfjhLz7oGY10dXXtMbDc2CNQWwKgZvGtlpszW4IzdfwSGKV4bTe86Qnf9Zh5CEAAAhCAAAQgAIGkBIwA+NfvTtqcdhCoaQK9y85EAKzpGaJzEKhvAprZt2PHDinX8CPM3NcaGhqyNSVQzThmzZplbpTE8CNp246OjvqevRkxutoTAE9bvTGXXMh25Nho/dtzTwiahMS+CidCAAIQgAAEIAABCGjSnwqAi97lY+HLADTf8tlJjfQOeMwkHoe/6Sx54PrT5bCFe5la+BwQgAAEppPA9u3bQw16k2pufq3P1AD0DD8mJyfNuJIYfiRt29zcPJ0suRcEIAABCEAAAhCAAAQgUAYBIwAufCcmIJiA1KUJyNFvOVfuv+5UOWQ/BMAyXhM0hQAEEhLQcnxhBr1JNTc19/XaWlNTU3ZTU5NMTU2JbtFNYvhRTlsVGzkgAAEIQAACEIAABCAAgZlBQAXAvY94j4y9+l+aDujUvONPONTBOpjb9hdy/Jnnyl2Xv1EO2GcOGYAz45VELyFQVwTUgFfL9OnftWoGUkm9zkqn07YqjLo/OMzwQ79XG2L9mR7+AoL6udy28+bNq6vJYjAQgAAEIAABCEAAAhCodwKnXnCb/PDJl7MZYN6AjQmIb/R8hscMWg/HHHGwnPSW0+Xqdxwl++zdUu+PMeODAARqkIDqb55BbyU0N7/WZ42MjNi6l1jdeFVpVMdfFfv0s2fasWDBAuNCksQspFhbBMAaXHF0CQIQgAAEIAABCEAAAgUIfPkf/kU+8NG/J/OPzMe6ynw869zTZcV5y+T0JftJS/Ms3gEQgAAEpp3A8PCwzJ8/X3Tr7tatW41XR6X0Omt8fNzWC6vApwKgbgHWunzett7Zs2eb1EMV/+KYhZTaVusPckAAAhCAAAQgAAEIQAACM4fAn/5ky3FnXSvPv/wbTD8wPVFrGN/inZmmJ4f2LJIz3nGeXPq2XnldZ5s0NWEAMnPeSPQUAvVDQBPxChl+lKq5+bU+K5VK2fqF/qfuv21tbUYI1DRBFQarVXzQMxohA7B+FiojgQAEIAABCEAAAhBoHAIv/Px3ctr5N8nYuBoJent9+RN3lJnnjjK3vUXOv/jdsvK842Tx6+bJn8/6s8Z5kBkpBCBQUwRUm6uE4UeYua81OjpqBED9oRYY1Mw/FQD1s4p/1So+qPfQ++oWYQ4IQAACEIAABCAAAQhAYOYReP7l38plH/uCvPDSr326l2cK4umCfHZMUuDh6MS1tR4O0cy/s06X8884RnpeN09eg/g3815E9BgCdURAfTaqZdBrDQ4O2q2trdLe3m4EOd1jnMTwI2lb3XLMAQEIQAACEIAABCAAAQjMTAL//T//K1986J/l0R88JS/94neyc2LSqQ3oKV6e4MNnRwGExx5fH3PbWuTAA14niw46ULr/+kC5/OzDjekHmX8z8x1EryFQTwQ8TU79OTRxrpJ6nTUxMWH7DT86OzvN9t8khh9J2qqlMQcEIAABCEAAAhCAAAQgMHMJaE3AXbvT8up/7Zb/+uP/iIqCf/KXhZu5Q6PndUpAS/yp4PcXr50lXfP+gpp/dTrPDAsCM43A7t27Iw16k2hunrmvtrXS6bS9a9cuk2IYZvih24BHR0dNfcCgWYieX25bVTM5IAABCEAAAhCAAAQgAIH6IKAGghwQmCkELM3I5IAABCBQIwTGxsYyBr2V0Nz8Wp/JACxk+KGZgPpSDCsgWMwsJE5bTEBqZJXRDQhAAAIQgAAEIAABCEAAAhCAAAQgAIE9RmBkZCS2QW8czc1v7mtt27bNjjL80Ow+TT/UOn2eaUdcs5C4bbX2IAcEIAABCEAAAhCAAAQgAAEIQAACEIAABBqZgGYAxjHojau5+c19rcnJSZOjr8qhZgJ2d3eLpu2r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IAcEIAABCEAAAhCAAAQgAAEIQAACEIAABBqZgGYAxjHojau5+c19rcnJSVvhqnKomYDd3d1i27ao80g6nTaGIKUUHyy1rdYf5IAABCAAAQhAAAIQgAAEIAABCEAAAhCAQCMTUE2tkMluqZqbX+uzUqmUPV2GH/7ig57RSFdXVyPPLWOHAAQgAAEIQAACEIAABCAAAQhAAAIQgIDx2dixY4eUa/gRZu5rDQ0N2ZoSqGYcs2bNMjdKYviRtG1HRwdTDAEIQAACEIAABCAAAQhAAAIQgAAEIACBhiawffv2UIPepJqbX+szNQBbWlqMw+/k5KQBncTwI2nb5ubmhp5cBg8BCEAAAhCAAAQgAAEIQAACEIAABCAAAS3Hp0l6WopP/6ykXmdNTU3ZTU1NMjU1JbpFN4nhRzltVWzkgAAEIAABCEAAAhCAAAQgAAEIQAACEIBAIxNQA14t06e1/tQMpJJ6nZVOp21VGHV/cJjhh36vNsT6Mz38BQT1c7lt582b18hzy9ghAAEIQAACEIAABCAAAQhAAAIQgAAEIGD0N8+gtxKam1/rs0ZGRmzdS6xuvKo0apqhin362TPtWLBggXEhSWIWUqwtAiArHAIQgAAEIAABCEAAAhCAAAQgAAEIQKDRCQwPD8v8+fNNmb6tW7car45K6XXW+Pi4rRdWgU8FQN0CrHX5vG29s2fPNqmHKv7FMQspta3uZ+aAAAQgAAEIQAACEIAABCAAAQhAAAIQgEAjE9BEvEKGH6Vqbn6tz0qlUrZ+of+p+29bW5sRAjVNUIXBahUf9IxGyABs5KXN2CEAAQhAAAIQgAAEIAABCEAAAhCAAASUgGpzSU12i5n7WqOjo0YAVEFOCwxq5p8KgPpZxb9qFR/Ue+h9dYswBwQgAAEIQAACEIAABCAAAQhAAAIQgAAEGpmA+mxUy6DXGhwctFtbW6W9vd0IcrrHOInhR9K2uuWYAwIQgAAEIAABCEAAAhCAAAQgAAEIQAACjUzA0+TUn0MT5yqp11kTExO23/Cjs7PTbP9NYviRpK1aGnNAAAIQgAAEIAABCEAAAhCAAAQgAAEIQKCRCezevTvSoDeJ5uaZ+2pbK51O27t27TIphmGGH7oNeHR01NQHDJqF6PnltlU1kwMCEIAABCAAAQhAAAIQgAAEIAABCEAAAo1MYGxsLGPQWwnNza/1mQzAQoYfmgloWZapCViqWUictpiANPLSZuwQgAAEIAABCEAAAhCAAAQgAAEIQAACSmBkZCS2QW8czc1v7mtt27bNjjL80Ow+TT/UOn2eaUdcs5C4bbX2YK0dn//852utS/QHAhCAAAQgAAEIQAACEIAABCAAAQhAoAIELr/88gpcpfKX0AzAOAa9cTU3v7mvNTk5aWuX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ZAA28tJm7BCAAAQgAAEIQAACEIAABCAAAQhAAAJKQLW5pCa7xcx9rdHRUSMAqiCnBQY1808FQP2s4l+1ig/qPfS+ukWYAwIQgAAEIAABCEAAAhCAAAQgAAEIQAACjUxAfTaqZdBrDQ4O2q2trdLe3m4EOd1jnMTwI2lb3XLMAQEIQAACEIAABCAAAQhAAAIQgAAEIACBRibgaXLqz6GJc5XU66yJiQnbb/jR2dlptv8mMfxI0lYtjTkgAAEIQAACEIAABCAAAQhAAAIQgAAEINDIBHbv3h1p0JtEc/PMfbWtlU6n7V27dpkUwzDDD90GPDo6auoDBs1C9Pxy26qayQEBCEAAAhCAAAQgAAEIQAACEIAABCAAa7KQUgAAIABJREFUgUYmMDY2ljHorYTm5tf6TAZgIcMPzQS0LMvUBCzVLCROW0xAGnlpM3YIQAACEIAABCAAAQhAAAIQgAAEIAABJTAyMhLboDeO5uY397W2bdtmRxl+aHafph9qnT7PtCOuWUjctlp7kAMCEIAABCAAAQhAAAIQgAAEIAABCEAAAo1MQDMA4xj0xtXc/Oa+1uTkpK1w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ZAA28tJm7BCAAAQgAAEIQAACEIAABCAAAQhAAAJKQLW5pCa7xcx9rdHRUSMAqiCnBQY1808FQP2s4l+1ig/qPfS+ukWYAwIQgAAEIAABCEAAAhCAAAQgAAEIQAACjUxAfTaqZdBrDQ4O2q2trdLe3m4EOd1jnMTwI2lb3XLMAQEIQAACEIAABCAAAQhAAAIQgAAEIACBRibgaXLqz6GJc5XU66yJiQnbb/jR2dlptv8mMfxI0lYtjTkgAAEIQAACEIAABCAAAQhAAAIQgAAEINDIBHbv3h1p0JtEc/PMfbWtlU6n7V27dpkUwzDDD90GPDo6auoDBs1C9Pxy26qayQEBCEAAAhCAAAQgAAEIQAACEIAABCAAgUYmMDY2ljHorYTm5tf6TAZgIcMPzQS0LMvUBCzVLCROW0xAGnlpM3YIQAACEIAABCAAAQhAAAIQgAAEIAABJTAyMhLboDeO5uY397W2bdtmRxl+aHafph9qnT7PtCOuWUjctlp7kAMCEIAABCAAAQhAAAIQgAAEIAABCEAAAo1MQDMA4xj0xtXc/Oa+1uTkpK1wVTnUTMDu7m6xbVvUeSSdThtDkFKKD5baVusPckAAAhCAAAQgAAEIQAACEIAABCAAAQhAoJEJqKZWyGS3VM3Nr/VZqVTKni7DD3/xQc9opKurq5HnlrFDAAIQgAAEIAABCEAAAhCAAAQgAAEIQMD4bOzYsUPKNfwIM/e1hoaGbE0JVDOOWbNmmRslMfxI2rajo4MphgAEIAABCEAAAhCAAAQgAAEIQAACEIBAQxPYvn17qEFvUs3Nr/WZGoAtLS3G4XdyctKATmL4kbRtc3NzQ08ug4cABCAAAQhAAAIQgAAEIAABCEAAAhCAgJbj0yQ9LcWnf1ZSr7OmpqbspqYmmZqaEt2im8Two5y2KjZyQAACEIAABCAAAQhAAAIQgAAEIAABCECgkQmoAa+W6dNaf2oGUkm9zkqn07YqjLo/OMzwQ79XG2L9mR7+AoL6udy28+bNa+S5ZewQgAAEIAABCEAAAhCAAAQgAAEIQAACEDD6m2fQWwnNza/1WSMjI7buJVY3XlUaNc1QxT797Jl2LFiwwLiQJDELKdYWAZAVDgEIQAACEIAABCAAAQhAAAIQgAAEINDoBIaHh2X+/PmmTN/WrVuNV0el9DprfHzc1gurwKcCoG4B1rp83rbe2bNnm9RDFf/imIWU2lb3M3NAAAIQgAAEIAABCEAAAhCAAAQgAAEIQKCRCWgiXiHDj1I1N7/WZ6VSKVu/0P/U/betrc0IgZomqMJgtYoPekYjtZ4B+N//87/yxe++LI8++Tt56bfbZefkH0VsEbGEP+HAOmiA52Buy2vlwH3nyqKuduneu0UuP/tw2WfvFvnzWX/WyH8vMXYIQAACEIAABCAAgQYhkImJf/pbeel3O2Rn6o/EQQ0QB9WD7jG39bVy4F/OkUXdc2ZMLKfaXFKT3WLmvtbo6KgRAFWQ0wKDmvmnAqB+VvGvWsUH9R56X90iXKvH878ckcvuWS8v/HKkVrtIvyAAgWkkcMjCveWMYxfK+ct7pOd18+Q1iIDTSJ9bQQACEIAABCAAAQhMN4Hnf7lVLrv7h/LCr7ZO9625HwQqSuCQ/faSM477azl/+cE1Hcupz0a1DHqtwcFBu7W1Vdrb240gp3uMkxh+JG2rW45r8XjhVyNy2qpvy5j+dsM7vIw3PjsE4OH85ov10FDrQTMCz3/zIbLyzMNk8evmkQlYiy9w+gQBCEAAAhCAAAQgUDYBExNf+08yNjHVUP/eJ75zCdRhvD+3rVnOf9NiE8sdsX9H2c9INS7gaXLqz6GJc5XU66yJiQnbb/jR2dlptv8mMfxI0lYtjWvt+NOfbDnugw+KZgByQAACEAgSOHRRh5xx/P5y6dt65XWdbdLU5FeC4QUBCEAAAhCAAAQgAIGZTYCYeGbPH72PJuDFcre//8SaxLR79+5Ig94kmptn7qttrXQ6be/atcukGIYZfug24NHRUVMfMGgWoueX21bVzFo7vvz4S/KBtf/H7Za3ud/rJZ+d1D94OARYD426Hs468SBZceqhcvqS/aSleVatvcboDwQgAAEIQAACEIAABBIT+PJ3X5IPfEZjYuKdRo136jnePeukg+Sxj5+b+PmoZsOxsbGMQW8lNDe/1mcyAAsZfmgmoGVZpiZgqWYhcdrWognIqVd/Q374769g8oHJB8VtKW4b+R445qAuOen1i+TqdxxlTEE4IAABCEAAAhCAAAQgUC8ETr3mm/LD57cQDxEP1aUuckxPtzz35Ytr8nEdGRmJbdAbR3Pzm/ta27Zts6MMPzS7T9MPtU6fZ9oR1ywkblutPVhrx15nfDZb58CyRGxfxhuf4cF6yD6yDfw8zG1tluOPWCR3Xf5GOWCfOeYXJRwQgAAEIAABCEAAAhCY6QRs25a9z7zLiYkb+N/7Zh4Zf13G/xrLjf3zNTX5qGoGYByD3riam9/c15qcnDTqliqHmgnY3d0t+sCr80g6nTaGIKUUHyy1rdYfrLXDesPHnS7VYdFLTCt8q435xcSkTBOXo3sXyf3XnSrqKIUAWGtvcvoDAQhAAAIQgAAEIJCEgMb0TSd+gniYeLGu40X7yRuTPB5Vb6PPXyGT3VI1N7/WZ6VSKXu6DD/8xQc9o5Gurq6qAyz1BtYJq7NKv6f486ej/MMBDqyDzHNw+CGL5IHrT5fDFiIAlvqe5XwIQAACEIAABCAAgdokYARATYrh3/3Ev3Uc/9sbb6rJB1Az+3bs2CHlGn6EmftaQ0NDtqYEqhnHrFmzzI2SGH4kbdvRUXvWy9YJt9XkQqBTEIBAbRHoXbxIHvzYWxAAa2ta6A0EIAABCEAAAhCAQBkEjAC4dHUZV6ApBGqfgP3ULTXZye3bt4ca9CbV3Pxan6kB2NLSYhx+JycnDYAkhh9J2zY3N9ccdOt4XQhU+6zLap/Mq29vOy4v5T7nvYfsjwBYc29wOgQBCEAAAhCAAAQgUA4BIwCapBjihXLjBdrXrq5iP31rOY9J1dpqOT5N0tNSfPpnJfU6a2pqym5qapKpqSnRLbpJDD/KaatiY60d1nE3+55T1wQks2757KSCe38fwAMejbseeg89AAGw1l7g9AcCEIAABCAAAQhAoCwCjgB4i6v/Ee8R79VnvGc/XZtZrmrAq2X69DlUM5BK6nVWOp22VWHU/cFhhh/6vdoQ68/08BcQ1M/ltp03b15ZL6dqNLaO1WKQrsKVcf3hs/kbAB6uCxLrgfVgS+9hByEAVuMlzDUhAAEIQAACEIAABPYYASMAalIM8R/xbx3H//aza/bYM1boxqq/eQa9ldDc/FqfNTIyYuteYnXjVaVR0wxV7NPPnmnHggULjAtJErOQYm1rUgBccgMZbmT48Rsvk/HPb/wK/cavt/dgBMCa/GuTTkEAAhCAAAQgAAEIJCXgCIA3Eg8RD9V1PGg/+4mkj0hV2w0PD8v8+fNNmb6tW7car45K6XXW+Pi4rRdWgU8FQN0CrHX5vG29s2fPNqmHKv7FMQspta3uZ661wzrmetx+6tjtBzcr3Jwr5Wbde/hiBMBae4HTHwhAAAIQgAAEIACBsggYAfDYG3ABxgW5rnUR+7lPlvWcVKuxJuIVMvwoVXPza31WKpWy9Qv9T91/29rajBCoaYIqDFar+KBnNFKTGYDHfHRGm4AMfPtT0refyPgL35e5H3wyRvHW82TT88dIj0zJhrtWy/J/oNhrPRdr7f/7m2Xt0c0irzwv1t88HGN9sB6i1kPv4YcgAFbrbz6uCwEIQAACEIAABCCwRwgYAXDJx4gTMEGZ0bpIMRMb+/lP7ZHnq9hNVZtLarJbzNzXGh0dNQKgCnJaYFAz/1QA1M8q/lWr+KDeQ++rW4Rr7bCOvs5Z6J7i7z34M+Bz/5duk7VHp2Td0XfKylj9faOs//GZsmz0ebHe/m1H4Z9B46W/Jc7XLavEPqtVNnz2Vln+dTcTkPlO/Lz3HnkYAmCtvcDpDwQgAAEIQAACEIBAWQSMAKhJMbHiyRLjEeJN4u0aiT/tF24v6zmpVmP12aiWQa81ODhot7a2Snt7uxHkdI9xEsOPpG11y3GtHdbrr61rpbuYEs7PyXir5wzISq7v3iN7EQBr7QVOfyAAAQhAAAIQgAAEyiJgBMCjP0IGIBmAda2L2P9+R1nPSbUae5qc+nNo4lwl9TprYmLC9ht+dHZ2mu2/SQw/krRVS+NaO6yj+hMu9DfK+n97myyT38qqN35R7vS9MAYevlP69puSDXfe5GReeS7Dt14n9lmdsvnxVbL4Vv3+XbLpxSXSkwdF294oy7/u+w1L3vWDjbbKuqM+IysjXlz9X1oja49pzm2U0r7/vdzp9S/0z7+RTS8eG9JHkfHnvytzP/Cvkfz6v/Tx/Hvq1uMgl8j7Z/lsfrxfFt8a5JH9udOXf3P+4rrgg7Kzf3+JlJtfeU6s876Vy/+VZ8U679s5f/E5/Z/wcT3ZN+ch3Mz8tpUwPktC58UwCsz/rde6145eF946i809bz26fD1+GU4e9/zxZ/sfNq/O/HT51kn4eLPLMmyeY4/HXUelnh9XAO096ggEwFp7gdMfCEAAAhCAAAQgAIGyCBgB0CTFJEuMGHh4rfTtp7HoHbLSF9d5/+7P+/f9BZeaWE00RhheYuJjyYs7nPjD+3d9Nn6Oip+C94+Ks32oTCyscXx0XG/ihJA4LD9ODMRLrSJhcY2jE0jkePPi2BLidSfmcuPhgP4ggeuEx0u5ekJY3JaZh9jxti9+Nxw789Zq1PqIjuXz4/Y48Zz94tqynpNqNd69e3ekQW8Szc0z99W2Vjqdtnft2mVSDMMMP3Qb8OjoqKkPGDQL0fPLbatqZq0d1pHXJC522f/lT7gC0R3ZLbj2G2X9T86SZd5Df0vWhCH/fH0xHSs9Kj6d+61MPwYe+ax5MZiHwdderFMcAUqv/dg1svg2b+uyex0jHN3gCIeZIqbvlE0/UwHPfSlmvvf6Gfw+aBrhtjcC2T9mr2te3AfInLzrOu29l9v48487LyJz36j++/vrv783LhFJ/cZ5QfuLs972kcxLJOc+F16W/Uvl/T8uML/O9btSUzKnVRzR7aFC8+X2X0Xfk74gdwbNU0x/VADMvU64CUXUvNjirBOt2+dbF7dcJ/bZeu3g/ObOV2nc3fHrXxZ+Th5X/YsiZ5z55zt/eYiMp5plzmjuOhYr+vxi43DWizf/W2XdkbfLSh/vzF9agXVZ2vij1l34972vPxIBsNZe4PQHAhCAAAQgAAEIQKAsAo4AuCq5CUhEnBL+73JLJHC+F09ExbFdvnjSiZPdZIlM3BY3rnXjJnP/Tl887baXkHhT44+Q8YXrALaE98+9rxs/i4k9J/Lim6B5peG3V0TcmROHOnGln5OJP714PTReCuoGXpwejLvc74NxXux4W+Mqb36C82aLhMWdHqccHaG0uC0s/rZfvLOs56RajcfGxjIGvZXQ3Pxan8kALGT4oZmAlmWZmoClmoXEaVuTJiBHXO0Kxp6Q4iW0xfh82/Xuy+PqrFB3wWWyc9VfihhB5BmxzlFhT3+BYcvAo3dL316/cUQVI3D8rWz62XHS84qe901XqNL7v8v3fbZ9/1c+ZYShzY/57pf5Rc3Jsv6nZ8syfXFlrq9C3F3St3CrrDviU66Akju+/i9fJj3v/4JPwAyO/12y6aXjpGfLM07WXOZ+rqD3k7NlWWvg+rd91HAZf/4xmfu+f83jO/DoXc5viY78tKzMuZ4+2P77O3y6Xtkqsl+nDJtxez93xnvUjq0iCztF9F7v/1en/QoVAA9wvgu5vzcfHv+u55+RFw8+TpYF5svhrS9n7advvMr4xM+7AqCvv2Y9qEj3MVn+YKH1c7KsV27mOiokOuvDeVF513uXbHpUZLG3fm5Vpm2yYe3HZPnXw87XF6izHh3unvCZ7Z9Zfxnu0eMx87PXlIy3irzov9+Kyw1XZx6c/vZ/+ZMOo8dE+vL6586frz/O+SIb1l7vCtVRz1v4es5bHw+LLDbrMsn4g+ut8Ofeo1+PAFitv/m4LgQgAAEIQAACEIDAHiFgBMCjrgmJR2LEw0Zo0vjXjb28eMyNZ02ihfzfnPg0Ez9k4lM33tSEDxPHOvFBNo79tKzUeMnEQyrcXS2Lb82Ph7JxbaF4Piz+DsYdgfaZOCwbv/R/xY2BfPGs09+pyHgtM+61E/L2VRpTXeXscIuIh8319i4UL3rz4/DrComH5xidIasnePFiuJ5gS/9XLpee933B4e2Pf02c7NMrYsfbxfUIsU+W9Y8ulh+c48bXoespIv7NiZ8Lr1f7Z3ftkeer2E1HRkZiG/TG0dz85r7Wtm3b7CjDD83u0/RDrdPnmXbENQuJ21ZrD9baYR1xZWJTALHenX3YVm5wBBwVYZZNyLpf/qX0Hfx/ZdWJf+dssbX/Vja9rA/mo44oZR4op70R1875hs+Uw/f9ud9w+3eyrH/yHFkmv3ZEo7Airas/5opE1zsC1IoPZV/GXv9KLsL5t9k+nvvN/CKmqv6vOlDEG5fobz7uyYqOYfe70OmXeempkBRpwpLl+529z5Y+eUYsj8et14t9TptseOwPctTZufcX9/qOALgh1vXn/r/jxD5H/0K5Uhbf4vyGoX/g0464pX85Gd7LsiLrG/7OEQD94wvyjyp6e5vOk96r2Pj9KdPueNd+VJY/ZMnAI9eLnPup7JZvIzD7uIetD3c9GO43uwKeJ3Ie/klHIBb9C/Ac6Vr/jMg5x4kU5GFJRiQ9/GlZmLc+858P53wVAJ1xRJrQmPnNnY9iJjBJxl+KCU7vMUcjANbaC5z+QAACEIAABCAAAQiURcAIgEdeXYYJiBM/LNuhsZobL5p4rE2+Y5IEJD+e0nP98a8bHzmJDBtEwuKlBPFBbvzgxtNe8komXnL778XZwfjVS/LwxS/9X/HFibpV2XzWRJ2o+M6NIw2jkXxeIfHwwCN3uwKgpydEmTo68XpGZxA3fk+5ukFevOrGoW48WDge8vXbP19x4+0kekSIvlAJ01b7pbvLek6q1VgzAOMY9MbV3Pzmvtbk5KSqLabmn2YCdnd3iz7w6jySTqeNIUgpxQdLbav1B2vtsHqvSJ4BaC3PinJLP2cEoYFH75U+eVqsf9pLdl67r7z4mY/I8odEjCh17YEy/OgVThabeeGcL5tePl56tjwt1tn/kM0Au0hfmK6o1afCYra9PKcC4obw39Bc9GFfu/XSv+4OV2z5iCx/IOZvcPJ+A/Fu2fRzt4/60Of9fJms36gv/Kedl7hd7HzV497tG7cKn1GKvsPHvMyMQNcuG1yeuZwPFHnuESfrTfsXxi8vwy7L31y/z5b1G891BFYV91QANPwmZN3hn3AFwPz5zuGx+kZHlFxbmPfAY/dK38IRWaeiW8EMSN9vhPQvQTP+J0Qu9fP2fkMV5B423yHr7bYbHKHt0Q87wqdZp7pur5Mt7/ics5bNvNoy8NjnpG/vLB+TAfiV22XtkglZ1/txWWnGr9e6whUYffPXt97JGDTni2z4zHWOABj1Gy99jjRztfcTvt9AFcrQSzj+uPxtW3qXLEEArLUXOP2BAAQgAAEIQAACECiLgBEANSkmNF6Kt2MmGN/0r7td1h78B1n1hlHpe/l4kQLxgRcPmPjO/Pv/aVmYE1+68Y4bT89RYcuN13J3UBWOd7NxiBufZ8brxrOZODCQAWjipbac+MWM75hXnXguGE+FxRdufGq0gJtFnPaaFKFxY3jGouGhsddSTTwplAHnxEFdJh628vSJnHjL1QsMQ1e/iIrHnPXgxr8a6xfTK0LWTyI9wp3nnPi+4Pjj7eC0X763rOekWo31+Stksluq5ubX+qxUKmVPl+GHv/igZzTS1dVVLW6Jr2v1fiihCYjzZPcP3CFrl7zqCCCy3IhIXes/LItvPt88iPLoh2TxzcHzvMynC7Li2tm6r1O/1xeQK0TpQ+k9kSs+7AqIzvXCi7Q61zMP/8r10j/wGbdvn4g0Byle7NUZR0akzCsOG+yvc77TB82+Cysm63AyomFm3GHn+ccj2TYZcfU6WS4OF/OC8O634grzXWThUCO4Ku9cXmIErAWOGHazZgAG+bn91r8clt6bb55i2qtId52TgRlhbjLw2N+5L3Pf/BYrurta/+JZYNb5uDu/uddPyj3QTu+zfMKMT3T8PX9w/nKQ8OuHrX8joho+Ab6Z5yVgRuN7eje7z0tGbAzjHMo16fjjFzvuXXIsAmDiNy0NIQABCEAAAhCAAARqkYARAA+/IrEJiIn3AnGQxjtv367xmRPDHbXZiU+D5+XEM26868RwI258nRv3OvFZ0NjSFbMKxVNufOjEjOsDcVpE/O1dz8RhGuNdK8sfdM1JvDjxUZG+cxZExGfZOCMvrizYH6dd/HjIi4Oelhd7jpdlrcouOv534rcwhiHxratv5MXtMePtRHpEzjoIeWK85Kli8XPg5/bPP1eLj5/x2dixY4eUa/gRZu5rDQ0N2ZoSqGYcs2bNMjdKYviRtG1HR0fNQbcOu7y8Pq25yRWNLpfFN10gm/7jSBn+zCqj5A88/nnpk6fEOuvrzv/v/StZdYI+WN6h55+Q57A7/tzDMlczpvzHRSpqHSTDj+p9orrsXK/Lbd+/bq0jAB62RlYmHqXbxy3OOPKP5bL+qfNkmXhjy+1D+G3dNjuirpnLxxuPGNYiG55rl2U9gw5Ll4v4mYV9F9qRYF9zxyJ5/IJjDVzU9E//cnDmP+qIvRb8zHPWWdiVk3IPGXPHz5y5Nhz/Sl7U8Uj4+stbY3nPQ3Y9aq+d8zUDsNKMko4//oPRe+xxCIDxcXEmBCAAAQhAAAIQgMAMIGAEQJMUU8aRE3+JiQ+71jtxq/n3vxu75cdXufd0YoVmCY2H/ae6MUdO61Qw1s6NKXsif156jOf1M3v/kQIxd1jsW+Se4moJefpBdBzY4/tRUX56biyGEXF7zHg7XI9wr+n3h/XPTcxrl7pa7f/4fKlNpuX87du3hxr0JtXc/FqfqQHY0tJiHH4nJyfNgJIYfiRt29wcnfkzLXRDbmId+sHELsBOyvEFsukXS6Xrue/I3KGlRqBad9hqs2W0/77Pui+7UenzhLlLfui73wpHAFSh520PilhvdsS01inZcMc1zm8YvFTaFVfKzusOEtH7qDjod8P1XIAuvsqIhEYMu+SHzv2N2NIvy78WdPeN+9kZX8+WjY4olHff5bL+6bfLsh3ez4udr/cNjjvK1cc5zwiAhpvbTkQ2P/JBJxMyjEuAQ7gLb7Yf2etbIqtvFvvcBeb66/ZRfiqgOvOZmR8VO4+/O98F+OO3uAJgYd4D3/17Zwtw5rrB8efycc7XxRuyLjLzkZy7s050nE/JwqfOk6M25/KWRy+Tdd13OucceluuG++64PfuejCCcP667zfnS/76Dqyrgce/4DAK3C+7/oLjTT7+6PWROy+9x52AALinXtTcFwIQgAAEIAABCECgKgQcAfDy5C7A/jhJEzy+vZfsvO6v5EUvnjXxlci6QzfKwpy4MSQeNfGU7si6TBbfGDdedePuJc2h7YrHFf745Z5srX0vPjH9b8+JX5z4yb3fr504fY5mLYbFd268OuzFr+51i8VFpt8qAIbFnTkuwG4cZES0e6THxFG6a6yAbpDT3q0Nb+K05mycHZxXo1e48VHMeLu4HuHqH/74Oo7uEdL/UH3Ed579H1+oyvNT7kW1HJ8m6WkpPv2zknqdNTU1ZTc1NcnU1JToFt0khh/ltFWxsdYO65BLs13yMoy9b2J+HvjeF6VPNsqq7UfKWs2eeuuDzhUuvlp2XrevvPjIH+Socw+S4UculcU3+giooOWJa9rG3G+FbPrPpWJ+Q3H8XY4LkjneLOufebuTaXfcXU4WYbB/H79V7HPbZMPt1zgZaOb+rmj4XhXQ3Mzuksbn9kcFQH1jisG7AAAgAElEQVToM/1x77/iatn5EXdsmploixgeRry51alxF7zfRb42OTyC/XP4GHHV7b8jqv7BYaDjce9vhFEVCU0NQOf65jttFzne/OuLneW8bvO+0qf17Q651cmgVDeq737ReRF79/eNr/9+V3D1+EfxNvOkImNwPXjj9zF/64is/96h8oOX2mWtf25D5j/D3dffnPly10NmHXr9M7z2lRfv+Jl0XXekDPv6b8YrG2WdLM2O28fTeam7jLzrZca3UeTckPlTAVDvoY9J2PrQ64cxyuHpZ+Q8b4nHH/N56D1+KQJgrb3A6Q8EIAABCEAAAhCAQFkEjACoSTFh8WUJ8aOJhTRO+1G7rH3Tq754yfl3uzwSiA0i41lfnBT3/lHxXzCmiLieiSOM2OaPv534LyNi+eIXJ+6byMa77v3naAzvxeru+Jz2syPnyAh1Xszq61+mT4Hr5cdPDl8TM7vxsBMXadJMVLzpdsfPI4yhJih5om1Grygh3i6qR7jX9zSOqPg+ZrxWSO+w//OLZT0n1WqsBrxapk+fQzUDqaReZ6XTaVsVRt0fHGb4od+rDbH+TA9/AUH9XG7befPmVYtb4utah3zAaZtxAXIvVcLn/vvvMllN46nZIpv/yXmATfuLnZfdlmHpWShZISlzP+fnJrvuzK+5LsDeA3WwzNHv3+ruJdWMwq/ebV4emx/5gCy+wXMB8vr7Jln/7N/IMvml89Ix9z9V1j/zDlnWOizrFt/iurzmjq///qul5713uRlu+sQFx3+R08ffP+kIgDk/d6+v9zz2s64rrifedMn4cy6LAN+B731J+hYOh/AI3t/h06XXec+/ZPn4r2deVAeLPPttmXvJj5zeed9F3D873xHXN39RdMl4apfMaX3V6af3mxp3rjfcfpUsfyC3vwPf/7L07e3nH8ZT764iozsvnliXs95c5v75N31qlw23X+2Iu2Hr8xO3Of2O4GX653EPuV9X1Hh7XpXN0iVd3tr28XfW/quB9eWOT3bJeOtsEV9/vGcljJ/j0hVYz7p2ffyzP18hmza9wXl29BnR8SQef7znv/eEExEAE79paQgBCEAAAhCAAAQgUIsEHAHw0rLiYTMuN17RmHiO7g7LxLdObHDU9mGRRe3yYox4Jize7b/vVjnjX2/NllryxzNu/GbaeQkmbkyYiakLxPfZGMWNtXzxjoldNcbzxbuZGMiL5TLj7xLxxyeuHpAX75vrh8Xv2Xho4Ltfkr4ON7YMxNPZeFbPd2LHLn88nIk3d+XEj/1fvU3O+LHLMMgjyNCvJ+TMZynxtiVO7K/9yI+fM3qFX08Ii+8Ljt+LH4P6SO5n+z+/VIuPn9HfPINe7WC5mptf67NGRkZs3UusbryqNGqaoYp9+tkz7ViwYIFxIUliFlKsbU0KgD3vi/JqiP/9e/qNCDVHdsmGT1/pCjRuxtj3viJ9i1RN1ZfGnU5GX6aW6cWOiKHimnlBZmuv9t9/j6w9draM64P83n9xvTROdUS+VpHND7/PebmZ67nXCbm/2BfLps1vkB792e1XyvKvevc/VdY/p9dScfBmnxtt0LvCba99fOvXfJ4e3nXD2w+4447X/6ias864zMvMCIAh513ULzs/6gqAHid3PowoGNXOxy3s+l7/RYLjc7mZl1R2Pr35yp2XQrV0o+ZFRLz15F8XH18t9nnteesrWPs0KffMeIPz7PLVYrybH3mfLP5Y7vpwxv2qrOu52XXrdX/ua2fWgDsPzvlSdBxF17V3/UB/k44/Tg3Z3qUnIQDW5F+bdAoCEIAABCAAAQhAICkBIwAe8v7i3pBFvfO8+CY/buj/qhPbmtgqGDf4r/vJ1SahITrumJ0fV3txQU687cbNGrMtudN10S3k/Rl+vtfvYH+c7zUJIjeO9s7PxD8FxqPxh3O+7o7yx+nZeLB4PKvxpsPdxLQZ3SD7fY8vns3Mg7Lyc/Hiz+D3mlCk+sP2gF4RO97Wfni6Q1g86eoY/vuGxfdRHqglfG9v+krSR6Sq7YaHh2X+/PmmTN/WrVuNV0el9DprfHzc1gurwKcCoG4B1rp83rbe2bNnm9RDFf/imIWU2lb3M9faYfV49hjem8frYSmf9aE7UczD1XOTa7jhugR/9V5XyPtHRwTJHPrz9zjtfv9Tsc70lLns/Qe+v86Ih+PPatsn3DeWyMD3BxxRMefw39tI5Jnz9VO/24+cJua+X/Mk85zzs+29seXPnNMvb0z5vPq/+jn3Re9vqyLpFU5NQqPoFeLt8OkKjN9p4ba/eJUrAPr64n4X6QKc4V3g+hersNgjczJzmtvf/DnwxlXa+gmdFyPkfliWf83H5xNrxD4vykVb5/5GWenyjL6mcg/vn9cmO6feeMPWdpa/004FwOz9vfkJW7/hfcuugs0Pr5TFN+Su31LHU+r5OeupwHrsXXoyAmCtvcDpDwQgAAEIQAACEIBAWQSMALj4fXnxYzCeLP5ZhZ53yrLWkHjPi2WKxZ+f+LiJeZyYICRedH8eHHDe+cXiQXOB/PjZi1+y1/fHeNn+ZGMgL/bPxi+ZOPH3P5V1cqL0LfLuExb/ZvUA59zsnXNj7dz4KDd+ceI1J2YO6A0XX2tiZSdRyY0vI+LKzQ/3yeIbsvFnWEyVidWK8Q3TNyLvG4j/Yl1bg9o4ekJ2PPbmgbKek2o11kS8QoYfpWpufq3PSqVStn6h/6n7b1tbmxECNU1QhcFqFR/0jEZqMgPw4EuqNZdcFwIQqCMCvW84BQGwjuaToUAAAhCAAAQgAAEI6M5fW5p6+kABgTIInCbrn3uXHLX5WzL3Yk1cquRRmWvbv7yvkp2q2LVUm0tqslvM3NcaHR01AqAKclpgUDP/VADUzyr+Vav4oN5D76tbhGvtsA56b7ZLcYuMei04P9rEQRnBBz5RJh8zcH30nrgMAbDWXuD0BwIQgAAEIAABCECgLAJGAPSSYojfiN8Sxm8D/3y/9MlPxHrL/RXXVzLXPuP+xPNj/8rXr7KemMo21pp/1TLotQYHB+3W1lZpb283gpzuMU5i+JG0rW45rrXDOvDiWusS/YEABGqQQO9Jb0IArMF5oUsQgAAEIAABCEAAAskJGAHwoPckvwAtIWAIXCKbfv1G6TH/PyTrDrzeLY1WCTzlX9v+daYWViU6VLFreJqc+nNo4lwl9TprYmLC9ht+dHZ2mu2/SQw/krRVS+NaO6wDLopv9lFCkck4pgKhphZFi6sWKl5ayHSCdvBmfZTzXPa+8c0IgLX2Aqc/EIAABCAAAQhAAAJlEXAEwIsrYAJCvEm8Wbvxpv3rB8p6TqrVePfu3ZEGvUk0N8/cV9ta6XTa3rVrl0kxDDP80G3Ao6Ojpj5g0CxEzy+3raqZtXZY+1/oEwAt1/7cW7h8FmP/DQ9HOGI9NPJ66D35NATAWnuB0x8IQAACEIAABCAAgbIIGAHwwBWuAEi808jxTj3Hu/ZvHirrOalW47GxsYxBbyU0N7/WZzIACxl+aCagZVmmJmCpZiFx2takCcj+F1RrLrkuBCBQRwR6Tz4dAbCO5pOhQAACEIAABCAAAQi4JiAHXAgKCNQ1Afu3X6/J8Y2MjMQ26I2jufnNfa1t27bZUYYfmt2n6Ydap88z7YhrFhK3rdYerLXD+ut3O13yMrzM//AZHm7GH+uB58F9H/QuOwMBsNZe4PQHAhCAAAQgAAEIQKAsAiYDcP/ziYfRA5wdb3Ua/9q/+0ZZz0m1GmsGYByD3riam9/c15qcnDTqliqHmgnY3d1tbL/VeSSdThtDkFKKD5baVusP1tphLfrbWusS/YEABGqQQO+yMxEAa3Be6BIEIAABCEAAAhCAQHICRgD0kmKSX4aWEKhpAvbvv1mT/dPnr5DJbqmam1/rs1KplD1dhh/+4oOe0UhXV1fNQbcWvpNqpVQrrd1qpeW4VjCvFZ3Xw990ljxw/ely2MK9TKkEDghAAAIQgAAEIAABCMx0AkYANEkxuFHiDlq/rqf2lm/V5KOqmX07duyQcg0/wsx9raGhIVtTAtWMY9asWeZGSQw/krbt6OioOejWfn/Dc16/zzl/j/H3eMWe76Pfcq7cf92pcsh+CIA19yKnQxCAAAQgAAEIQAACiQg4AuA7iZv+P3tvG2PJdd75nWq7N+l2v0gt98v0MNL6ZRl5vfZytDC5QpCEmGBXWmdEh8QazFomjACGRqI/xUiQkQFGyxAxmS8K8sEUx9gPAWjvgjBA2dQgsWKEIJAXQbStGVnZwGAsG+loem53z51t9b3u645vtoLn3Kp7T1WdU3WqblXf212/CwzI7q5TVed33qr+9znPn/em2t6b5jEOJfyL36k0PpoudHR0ZDXoraq5mVqfzgG4srKiHX77/b6uSxXDj6pll5aWmuZX+vwf+bu/pB59/y8j99/Y9Yj/jtyP4AAH+oGMgw+v/ZD65H/4rPpvf+XfV3/r6oeIACw901IAAhCAAAQgAAEIQGAeCYgA+MNP/Cfq0XGP9z/efy+lLvLh9VX16E/++3kcfjodnwTpSSo++W+del0wGAzChYUFNRgMlGzRrWL4MU1ZERvn7fMPP/uy+oP/9dvzdlvcDwQgMEcEfuaJj6t/7x99Wv2n//gT6uoPr8zRnXErEIAABCAAAQhAAAIQmI7AP/zF/0r9wf9yb7qTUBoCc0rgZ679hHr/d//rubw7MeCVNH0ixIsZSJ16XTAcDkNRGGV/sM3wQ34vNsTyN/mYCQTl52nLbmxszB303/zn/5O6eesrE6U7zn0QR8Dx8yhHIjwMVyR4tK0/PPPsp9ULz11Xn37yb6qVpcW5m8e4IQhAAAIQgAAEIAABCFQl8Jv//A/Uzf/iN3jfGbvg8r53md73nnn2Z9Xv/Xefqzo8Gi0n+lts0FuH5mZqfUGn0wllL7G48YrSKGGGIvbJz7Fpx87OjnYhqWIWUlR2HgXAf/2vQ/X3n/nP1R9++/8yzEDiNjZssPWv+HlsCw4P+kNLxsPf+YkfVT/7j59Tn//MT6uPba+phQUMQBpdBTk5BCAAAQhAAAIQgMC5Ehi9E/9n6g+//d3IDIT34REB3v8v+vv/3/mJH9Hvcv/N5/7dcx1Tvhd78OCB2tra0mn6Dg4OtFdHXXpdcHx8HMqJReATAVC2AEtevnhb7/Lysg49FPHPxyykbFnZzzyPnz/6k++qT/3CS+rRseRFJPvnpc7+Sfviel0iK+2H11fUL/zSP1G//NzfV3/7Yxvqbyz+wDxOYdwTBCAAAQhAAAIQgAAEpiLwR3/yZ+pTv/BfjnIBlnhe5v0Z/WBe+4vk/vuFX/qP1S8/90n1xI/PnyGtDFgJxMsz/CiruZlaX9Dr9UL5hfwT99+1tTUtBEqYoAiDTSUfjI1G5jECMJ4l//Dbf6Ze/LXX1R/d+4DkpyQ/vZTJTzF1KWdq85MS+ffMp9Uv/OzPqJ/42Ib6NxD/pnqopDAEIAABCEAAAhCAwHwTGL0T/4b6o2//Ge9DmGJeaF3kJz/+N9XPPvOP5v5dTrS5qia7Rea+Qbfb1QKgCHKSYFAi/0QAlJ9F/Gsq+aBcQ64rW4Tn+fP//vX/p974rf9R/e7/8L+re//Hd9W/OumPJr74G5BYGOPnUaQkPOgfl2x8fHhtRT3+tz6mfvTfflzt/tjj6ld+7u9q0w8i/+Z55ubeIAABCEAAAhCAAATqIpB4J/6Xf67+1fEJ78O8/1+I9/8Pf2hNPf7jH71Q73Lis9GUQW+wt7cXrq6uqvX1dS3IyR7jKoYfVcvKlmM+EIAABCAAAQhAAAIQgAAEIAABCEAAAhBoM4FYkxN/Dgmcq1OvC05OTkLT8GN7e1tv/61i+FGlrFga84EABCAAAQhAAAIQgAAEIAABCEAAAhCAQJsJnJ2dOQ16q2husbmvlA2Gw2F4enqqQwxthh+yDbjb7er8gGmzEDl+2rKiZvKBAAQgAAEIQAACEIAABCAAAQhAAAIQgECbCTx69Ghs0FuH5mZqfToCMM/wQyIBgyDQOQHLmoX4lJ1nE5A2dzrqDgEIQAACEIAABCAAAQhAAAIQgAAEIHB+BDqdjrdBr4/mZpr7BoeHh6HL8EOi+yT8UPL0xaYdvmYhvmUl9yAfCEAAAhCAAAQgAAEIQAACEIAABCAAAQi0mYBEAPoY9Ppqbqa5b9Dv98XSVuf8k0jA3d1dFYahEueR4XCoDUHKJB8sW1byD/KBAAQgAAEIQAACEIAABCAAAQhAAAIQgECbCYimlmeyW1ZzM7W+oNfrhedl+GEmH4yNRq5cudLmtqXuEIAABCAAAQhAAAIQgAAEIAABCEAAAhDQPhsPHz5U0xp+2Mx9g/39/VBCAsWMY3FxUV+oiuFH1bKbm5s0MQQgAAEIQAACEIAABCAAAQhAAAIQgAAEWk3g6OjIatBbVXMztT6dA3BlZUU7/Pb7fQ26iuFH1bJLS0utblwqDwEIQAACEIAABCAAAQhAAAIQgAAEIAABSccnQXqSik/+W6deFwwGg3BhYUENBgMlW3SrGH5MU1bERj4QgAAEIAABCEAAAhCAAAQgAAEIQAACEGgzATHglTR9kutPzEDq1OuC4XAYisIo+4Nthh/ye7Ehlr/Jx0wgKD9PW3ZjY6PNbUvdIQABCEAAAhCAAAQgAAEIQAACEIAABCCg9bfYoLcOzc3U+oJOpxPKXmJx4xWlUcIMReyTn2PTjp2dHe1CUsUspKgsAiA9HAIQgAAEIAABCEAAAhCAAAQgAAEIQKDtBB48eKC2trZ0mr6DgwPt1VGXXhccHx+HcmIR+EQAlC3Akpcv3ta7vLysQw9F/PMxCylbVvYz84EABCAAAQhAAAIQgAAEIAABCEAAAhCAQJsJSCBenuFHWc3N1PqCXq8Xyi/kn7j/rq2taSFQwgRFGGwq+WBsNEIEYJu7NnWHAAQgAAEIQAACEIAABCAAAQhAAAIQEAKizVU12S0y9w263a4WAEWQkwSDEvknAqD8LOJfU8kH5RpyXdkizAcCEIAABCAAAQhAAAIQgAAEIAABCEAAAm0mID4bTRn0Bnt7e+Hq6qpaX1/XgpzsMa5i+FG1rGw55gMBCEAAAhCAAAQgAAEIQAACEIAABCAAgTYTiDU58eeQwLk69brg5OQkNA0/tre39fbfKoYfVcqKpTEfCEAAAhCAAAQgAAEIQAACEIAABCAAAQi0mcDZ2ZnToLeK5hab+0rZYDgchqenpzrE0Gb4IduAu92uzg+YNguR46ctK2omHwhAAAIQgAAEIAABCEAAAhCAAAQgAAEItJnAo0ePxga9dWhuptanIwDzDD8kEjAIAp0TsKxZiE9ZTEDa3LWpOwQgAAEIQAACEIAABCAAAQhAAAIQgIAQ6HQ63ga9Ppqbae4bHB4ehi7DD4nuk/BDydMXm3b4moX4lpXcg3wgAAEIQAACEIAABCAAAQhAAAIQgAAEINBmAhIB6GPQ66u5mea+Qb/fDwWuKIcSCbi7u6vCMFTiPDIcDrUhSJnkg2XLSv5BPhCAAAQgAAEIQAACEIAABCAAAQhAAAIQaDMB0dTyTHbLam6m1hf0er3wvAw/zOSDsdHIlStX2ty21B0CEIAABCAAAQhAAAIQgAAEIAABCEAAAtpn4+HDh2paww+buW+wv78fSkigmHEsLi7qC1Ux/KhadnNzkyaGAAQgAAEIQAACEIAABCAAAQhAAAIQgECrCRwdHVkNeqtqbqbWp3MArqysaIfffr+vQVcx/KhadmlpqdWNS+UhAAEIQAACEIAABCAAAQhAAAIQgAAEICDp+CRIT1LxyX/r1OuCwWAQLiwsqMFgoGSLbhXDj2nKitjIBwIQgAAEIAABCEAAAhCAAAQgAAEIQAACbSYgBrySpk9y/YkZSJ16XTAcDkNRGGV/sM3wQ34vNsTyN/mYCQTl52nLbmxstLltqXvDBL773e82fAVODwEIQAACEIAABCAAAQhAAAJtIPBjP/ZjbagmdZwhAdHfYoPeOjQ3U+sLOp1OKHuJxY1XlEYJMxSxT36OTTt2dna0C0kVs5CisgiAM+xZLbg0AmALGpkqQgACEIAABCAAAQhAAAIQOAcCCIDnALnll3jw4IHa2trSafoODg60V0ddel1wfHwcyolF4BMBULYAS16+eFvv8vKyDj0U8c/HLKRsWdnPzAcCTRFAAGyKLOeFAAQgAAEIQAACEIAABCDQLgIIgO1q71nUVgLx8gw/ympuptYX9Hq9UH4h/8T9d21tTQuBEiYowmBTyQdjoxEiAGfRpdpzTQTA9rQ1NYUABCAAAQhAAAIQgAAEINAkAQTAJulybiEg2lxVk90ic9+g2+1qAVAEOUkwKJF/IgDKzyL+NZV8UK4h15Utwnwg0BQBBMCmyHJeCEAAAhCAAAQgAAEIQAAC7SKAANiu9p5FbcVnoymD3mBvby9cXV1V6+vrWpCTPcZVDD+qlpUtx3wg0BQBBMCmyHJeCEAAAhCAAAQgAAEIQAAC7SKAANiu9p5FbWNNTvw5JHCuTr0uODk5CU3Dj+3tbb39t4rhR5WyYmnMBwJNEUAAbIos54UABCAAAQhAAAIQgAAEINAuAgiA7WrvWdT27OzMadBbRXOLzX2lbDAcDsPT01MdYmgz/JBtwN1uV+cHTJuFyPHTlhU1kw8EmiKAANgUWc4LAQhAAAIQgAAEIAABCECgXQQQANvV3rOo7aNHj8YGvXVobqbWpyMA8ww/JBIwCAKdE7CsWYhPWUxAZtGl2nNNBMD2tDU1hQAEIAABCEAAAhCAAAQg0CQBBMAm6XJuIdDpdLwNen00N9PcNzg8PAxdhh8S3Sfhh5KnLzbt8DUL8S0ruQf5QKApAgiATZHlvBCAAAQgAAEIQAACEIAABNpFAAGwXe09i9pKBKCPQa+v5maa+wb9fj+USolyKJGAu7u7KgxDJc4jw+FQG4KUST5YtqzkH+QDgaYIIAA2RZbzQgACEIAABCAAAQhAAAIQaBcBBMB2tfcsaiuaWp7JblnNzdT6gl6vF56X4YeZfDA2Grly5cosmHLNlhBAAGxJQ1NNCEAAAhCAAAQgAAEIQAACDRNAAGwYMKfXPhsPHz5U0xp+2Mx9g/39/VBCAsWMY3FxUV+oiuFH1bKbm5s0MQQaI4AA2BhaTgwBCEAAAhCAAAQgAAEIQKBVBBAAW9XcM6ns0dGR1aC3quZman06B+DKyop2+O33+7qCVQw/qpZdWlqaCVQu2g4CCIDtaGdqCQEIQAACEIAABCAAAQhAoGkCCIBNE+b8ko5PgvQkFZ/8t069LhgMBuHCwoIaDAZKtuhWMfyYpqyIjXwg0BQBBMCmyHJeCEAAAhCAAAQgAAEIQAAC7SKAANiu9p5FbcWAV9L0Sa4/MQOpU68LhsNhKAqj7A+2GX7I78WGWP4mHzOBoPw8bdmNjY1ZMOWaLSGAANiShqaaEIAABCAAAQhAAAIQgAAEGiaAANgwYE6v9bfYoLcOzc3U+oJOpxPKXmJx4xWlUcIMReyTn2PTjp2dHe1CUsUspKgsAiA9vEkCCIBN0uXcEIAABCAAAQhAAAIQgAAE2kMAAbA9bT2rmj548EBtbW3pNH0HBwfaq6MuvS44Pj4O5cQi8IkAKFuAJS9fvK13eXlZhx6K+OdjFlK2rOxn5gOBpgggADZFlvNCAAIQmHMC3XfVay/eVndTt3nj5bfUCx+f83s/h9v74LefVy+9c0O98tYL6vGc6x2/95q6+ZU0RaXq4Xis3n31prp975q6+fotdX202cTrM7qvq4X373UyDoIABCAAAQh4EkAA9ATFYZUJSCBenuFHWc3N1PqCXq8Xyi/kn7j/rq2taSFQwgRFGGwq+WBsNEIEYOV+QUEPAgiAHpA4BAIQgMBlI/Cnb6rnv3RHXfvCbXXr6Q+NaxeLWfWIVxcbWjkBUCUFOgffckQi8U/dVLe/eF1NWsnvLAiAfpw4CgIQgAAE6iWAAFgvT86WJSDaXFWT3SJz36Db7WoBUAQ5STAokX8iAMrPIv41lXxQriHXlS3CfCDQFAEEwKbIcl4IQAAC80rgA/Xm8y+pO8+8ot76rCW2rfuuevfourpOFKBXA46EtpQAqJTyFRC9LlLhIATACtAoAgEIQAACUxNAAJwaIScoICA+G00Z9AZ7e3vh6uqqWl9f14Kc7DGuYvhRtaxsOeYDgaYIIAA2RZbzQgACEJhXAgUCoHnbUSSbrSaT6MF4m2ryqHR0oYq2HF99+S311B/L9tr4ePs225GANjln8nzRNT9qipg+vxvV/f4XbqvPqzeMrbvZLba+AppLAEz+vgFGtraJRF37tuQRZyVc95JRhZq1x+9U+ppPVItOnNeRwX1BAAIQgMD0BBAAp2fIGfIJxJqc+HNI4Fydel1wcnISmoYf29vbevtvFcOPKmXF0pgPBJoigADYFFnOCwEIQGBeCVTPKyc1GglzpmAm5/uaeuyLRq68SOxT5hZjI+fgZIuxbZur5XeW82VEq/H5TUFxJPipcV7DSPxUKrH92RatV78AWCOjSIhLbtX+QL356vfUZ6Ltwq77z/4+ZpJu05vq/U9Otohnhc7ptijP6+jgviAAAQhAYDoCCIDT8aN0MYGzszOnQW8VzS0295WywXA4DE9PT3WIoc3wQ7YBd7tdnR8wbRYix09bVtRMPhBoigACYFNkOS8EIACBOSZgNQApNprwzxFoicYzIgBNk5GMIKXFrftZ04v071M/6/N8Q6lr9+4qiTLU18icaxIBaOY+zB6n1LQCoC2qLtkjqjMqPnfO/afbIWJ07Ym7SsWCX6atHNyU6/dz3Pe5NQhAAAIQaJQAAmCjeDm5UurRo0djg946NDdT69MRgHmGHxIJGASBzglY1izEpywmIPTxJgkgADZJl3NDAAIQmHcCk4i4yZ06hMBYNHTkDkxv2dXnM7eI5gqAkxx6TnErXT7x806VEfEAACAASURBVEhMk4i15+7fVC+p0dbgkSj4pGGikScA3kk4904jALqE0roYjbf4uvI4qjwBM8lA35N6Rd2++vaElRYF1cRB2CXKKtu263nv89wfBCAAAQg0SQABsEm6nFsIdDodb4NeH83NNPcNDg8PQ5fhh0T3Sfih5OmLTTt8zUJ8y0ruQT4QaIoAAmBTZDkvBCAAgQtIwCnyxduGLfn6rFtv3dt4x9F5EZ701lJ3dFtavDPFJ6XefP5tdfX1W+r60US80vnuIjFwdLmmBMC7qcZOiag1M9I1SeVIVCp5zTwBc8L4E+pbr95U9599S72w+a567cX31ZOv31Kf+E5KOHUKgNF9pPIHXsCezy1DAAIQgEBNBBAAawLJaZwEJALQx6DXV3MzzX2Dfr8fypVFOZRIwN3dXRWGoRLnkeFwqA1ByiQfLFtW8g/ygUBTBBAAmyLLeSEAAQhcRAL2vG7ZvH+TutndbhsQAC0RhOMIv2fvq5tfvRpF+sV5/26rq1+NxK2xo3FTAmDWBdhs/boZZXtWHMk5EWhzIxjjCL/Xr6q3X7yvnntL8jcmoyjfvjrJ/2fbIj26ByIAL+Io554hAAEINEkAAbBJupxbCIimlmeyW1ZzM7W+oNfrhedl+GEmH4yNRq5cuUIrQ6AxAgiAjaHlxBCAAATmk0D3XfXmdz6hXnj6Q5b7szgER4YTGVffqLQ9Yq+6AOgUm2xRaJGQdeOZO+q+IViN7umaunZP6Yi26x+JqzpDATATJTcFI1vPsuVE/MrVyTZes4wWU99XV59R6o56Tm+X1nKeLY+i/gs5AOdzMHNXEIAABOaPAALg/LXJZbsjiex7+PChmtbww2buG+zv74cSEihmHIuLi/pCVQw/qpbd3Ny8bO1FfeaIAALgHDUGtwIBCEDgPAiMt6Omc/3Z3IEtgmD6Hi3C3Hh7aoUcgOOoMnVzkrvP5ipsCFN3UttfRyLinWQOwjwhy+KqO00OwEwz1sxI+H7z70VGJy4h1uoUHN9Z3NYqkfdQWbcqj8p4uwAX5Io8jy7ONSAAAQhAYHYEEABnx74tVz46OrIa9FbV3EytT+cAXFlZ0Q6//X5fM61i+FG17NLSUlvakXrOgAAC4Aygc0kIQAACMydgM/9QSqVMJcZmE7b7NY5NH3fj5dH229sWEa8oB2B8qXSOO3sEon3LchyxdidjkjGbCMCJgDbJFTgVo1jgNNvFFFuj3yfbJZm/0XtbsnmN9HWd18zfEj3z7s8NQAACEIBAYwQQABtDy4kjApKOT4L0JBWf/LdOvS4YDAbhwsKCGgwGSrboVjH8mKasiI18INAUAQTApshyXghAAAIQgEDbCLgE2bZxoL4QgAAE2ksAAbC9bX9eNRcDXknTJ7n+xAykTr0uGA6HoSiMsj/YZvghvxcbYvmbfMwEgvLztGU3NjbOiyPXaSEBBMAWNjpVhgAEIAABCDRCIDZgSW5PbuRSnBQCEIAABOaSAALgXDbLpbop0d9ig946NDdT6ws6nU4oe4nFjVeURgkzFLFPfo5NO3Z2drQLSRWzkKKyCICXqq/OXWUQAOeuSbghCEAAAhCAwMUkIFuEx27MF7MK3DUEIAABCExHAAFwOn6ULibw4MEDtbW1pdP0HRwcaK+OuvS64Pj4OJQTi8AnAqBsAZa8fPG23uXlZR16KOKfj1lI2bKyn5kPBJoigADYFFnOCwEIQAACEIAABCAAAQhAoF0EEADb1d6zqK0E4uUZfpTV3EytL+j1eqH8Qv6J++/a2poWAiVMUITBppIPxkYjRADOoku155oIgO1pa2oKAQhAAAIQgAAEIAABCECgSQIIgE3S5dxCQLS5qia7Rea+Qbfb1QKgCHKSYFAi/0QAlJ9F/Gsq+aBcQ64rW4T5QKApAgiATZHlvBCAAAQgAAEIQAACEIAABNpFAAGwXe09i9qKz0ZTBr3B3t5euLq6qtbX17UgJ3uMqxh+VC0rW475QKApAgiATZHlvBCAAAQgAAEIQAACEIAABNpFAAGwXe09i9rGmpz4c0jgXJ16XXBychKahh/b29t6+28Vw48qZcXSmA8EmiKAAFgX2ZHz4f0v3Fa3nka0r4sq54EABOogMJqf7kSnuvGyv0PrB7/9vHpp76a6/cXripmtjrbgHBCAgA+B4/deUze/cnd06BPMQT7MZnkMa8Us6c/ftREA569NLtsdnZ2dOQ16q2husbmvlA2Gw2F4enqqQwxthh+yDbjb7er8gGmzEDl+2rKiZvKBQFMEphMAj9W7r95Ut1X2wUw/CLxzTd18/Za6/hHj7sUh8Et3VJkX0Prq7r7f6a+BADg9Q84wawKjcXtDvfLWC+rxGdzM6IVPZeeNGdzLXF2y+6567cXbSlX6giGa9z76inrrs+VbNfNSN8UcnulfVeoVlYlkgaiZLGtNjQ046pdXZzYuqlQlIZ4YJ5jN2lulBg2VsfYf1dgzyVyJIuO6NzfH2/pdpT6n55n7F3YtmKt2b2gopU87XZ0nX1LZ+8vk79fMdbDO9ciD02zXgov1noEA6NGhOGQqAo8ePRob9NahuZlan44AzDP8kEjAIAh0TsCyZiE+ZTEBmapvULiAwHQCoFL2xTB64byXfaie7eKJAMiAgEAeAQTAOe0fVYSyuCpR2aslov5MCvMkAI76p2tduduYiDPbdatan7SK6dHLcuIFutrpL2YpR/1j0aqSUFVAYjpRpE7M5ykeTPelg9R6frhVa4OLfv9Vaj1dnY0odVu0ZzR25b4QAC/GTiMEwCqjiDJlCHQ6HW+DXh/NzTT3DQ4PD0OX4YdE90n4oeTpi007fM1CfMtK7kE+EGiKwLQCoLJ9+6ZfON9X6om76m4q6mS6B4SmKNRx3vN8uK7jfjkHBCDQCgLRfPxkOhrbs/JzM2cXRXp031XvHl1X1z/uWbESh10aATAWVmYY5VsCe82HRgLDM45I2Ib6z9yMn5pp5p+uJgFQVYtaPteqOi7Wxnafrs7RM/QzN5R6545KfmE16k/vf3T0t2qR8PX0itmuBRfrPQMBsJ4+x1ncBCQC0Meg11dzM819g36/H8qlRTmUSMDd3V0VhqES55HhcKgNQcokHyxbVvIP8oFAUwSmFgCVZUGSF7WvXlWvfPJ99dI3njRyR3kuXo4tOppB9PBue9Dw+V32mGRurJhzIhLA436UjcP4Zcv4xtKxrcXvoWISWZntD35beuIImkn5aOucGm0xTG6ri44avzDZr2+LJrFtA8ocZ3yjq6+U+tbXpz2lWPo469Y33/xBRrTUU388ijZSKrm9MM3QGk2T6TPZ9hnf9+eUeiNmb76cZvhcU9fu3U08GPvVdTLuPq/emORUStVLaprsh579LX2fujEd/dFyrOa38zWdGmD0SZb1q6Njhhy352119as31e174xGe3M6Z1+5Ho7QFyU/J+j19OMrBZxEf/LY9Z+fOSVs9pb5p5PeL50h9v7a5yxwLZfppnAPQElFo7cvpSI1M/9Kj1zN3apXo7fTcnt0m7HPf9q20cfvbx5ZeP5R9C2N2rp+c47n7N6M5xxgH6TZyCVipHurqV7bfF89pddxjdj6xRtzZ+qyu85Yz5Yj1i8jMlFAgABrHu8dk9hx5a112vXWsc3qdGX3S68m4v7x+Vb1trNHxcclrOLbCN7TWOmZdGemjtsqkHfBbi2zczL5S2F/z5vPoWefqy6k1IZ4XU6wKn1ssa5az3Z+9r25aU+DY57fpntf8WJfp6+N2Ha+jyfXaZz5195nUHGOKv/Fz88tPqve/lEqFUet6pFQ8lyTuM5pz89eCUYnMMan52rpuj9dk2zNXPKbt7yqT56fUdnnbu0b6d2We3dwN5/wLAmAFaBQpRUA0tTyT3bKam6n1Bb1eLzwvww8z+WBsNHLlypVSMDgYAmUITC8AZh9c9EOALN6f/p6OBBxHnkyxFS29Rcf1EnUnIWpE3xp+chIubxUAX/2e+oyZ4L4o0sRY5CcPpdkX2dHDW+qBfCoB0NKy8ctS4Uth/GCRFVe+tnNLvWCJmslui5JzfE099kUjP5xla6L1gVKO+/3H1K0oB1n2mGw/qtrGUi5ZpxLigfHymX05tZzHtjXT0n9GfSHJfvxwbxEnrVvSLOf1q6s9d47tngqFaFt/+9M31WudzyTMb9znTm3TtPaLZK41vzo6Zr1xe5rj0N2OIoBn2r2m+tnZ+kbKuARAfccTMdPWH13zbpl+apqAuF64RMQw+7KjvyZz6XkKgGW3QHvOS9Yx6HXfcX9z5KWSP3vP9bbcV+aLYLZ9fbZz+wmAnnNaJNSKDD4ZH2Xu0SK+2dZZ6xbdD9Sb8RrtYOoXeRTfr0++SEe/TF3fZ61z35sf+7GgYBlbacHQdq0m19qqAqD0I1NYc66PGfMhP2bmFx+Z+dy6Jji2nzpEFJ/1zt7ujvk+M6fW8bzmu+779fX4y5o7mS9qX1Pf+/Qo17fvfGrvN8Z96C8EJ4JW8p3CUwCssh5Zn/2N+cf6JdakNtl+nPeFQfpLRPtzavL5x9FWOWuyOc70XGAGZXg+25R5pzSPRQCsSo5yvgQksu/hw4dqWsMPm7lvsL+/H0pIoJhxLC4u6gtVMfyoWnZzc9OXA8dBoDSB6QVAe9TQ/WfFZXK0WKko91ShuOC6e9tLQXrBix7Urj1xV6lY8Mv7ZjDX0bLgpdT1kmK4AFvFv1IvhT5NGT1c+ES3OV6cnFex1tF2dPqB1kfQcPFN/b5iG1vv0jeJf45I7eq/yYcqV/2zv3e/GPo/5PnV1fcB35XTMyV2VOpvfkKP7xzhe1z8IpgRTNLtXPbLicx48qifp1hc+HIUuYx7C4rWuk3RT73nVZdoaQq8HtwESKn2ya/b+7lfCMnFfO47OSas7u8lBcD0Obzb1zGJuwTAxLzjWhc8+7fvPebOnWNzFf+1IxFJW0YctkUXWiKhdS/IfGmTfkH3uV93Lju/9cQ1J/vO6ee/1o66Y3EE4K1oHtOHW/qhdX307a9584Xjb/b12HN+8r3/sYCUNLrK9LVantd8+4hPXy96Nhi1+lQME/OumkSQmoEEUfRmYgtwjeuRzxcJzmeP3L6pxl/SOct7rXGu/pgeb9FxT1xTd1W8C8tvvnJ9ceXzRpI+BgGwCjXKlCFwdHRkNeitqrmZWp/OAbiysqIdfvv9vr6vKoYfVcsuLS2VYcGxEChFoA4BMLn9Rhaet9XVKN/U+Ju7zz5eMamzS+RKLoTxdW5ffXvyDZdekCcLr/sBxRZ2P9lunARafD+jbZYOJ1Pvl8LiZnSKjJaiPg82k2L5wqJze0skqsZ/dyaadz7cOh5iIsc33zaevFCkt216RH44H8JyHp7MfpbzEJduA2ebuPgURHIlm92sa96LQNKRO09Yy+1v1hdrI1rI84Um/+G6zvYsEJvTY6im+nn3gcwY9hWl3BEyCRF0mn5a8oXLFGtcUb1WAc1k4PVyFBUoqpuxtSzvhTX/vuObyxEIvOd6+zl8xTXXSmETANORxc45KMNwmnssmjujSJ/x1kz58tC9/qW5eH8ZkDhltMYlfpdaHzy+JChc65yiSBGTIsHAU9w5j7XW2lRVBMDkWmTrm979tWkBsGg9yDUxSbddti3reV7zX/czX7C4IhILnOR951P76E7db/RcdfML99XtOGrNJvbXuB6No21zdtS45pv8vjnZCeWer+I5Ke851b3eZL/YUeoVnTYgvvaobByQMW4Dj75c/DZiPwIBsCo5yvkSkHR8EqQnqfjkv3XqdcFgMAgXFhbUYDBQskW3iuHHNGVFbOQDgaYI1CIAmt/c6dD91MOrXrwfU18zIuR865MnOkwWvE+ob716U+mow82RAYlsO/7Ed1Lh7raHsijSLZl/LlqILQ8B7vtJvVC4oqS8XwoLCHlH6I3OU+aB0lnH8YOCuXXBtm3BJqgaZXLEILdA4tvGk2ubW39c0TAZykUCYCL3jVk6mUvRtkUv/eA3vQDoW1f/F4EiAc4m6lpfgtNbaSoLgL51dIwXZ3v6C4B11i/xZYmeq1LbmZzD/vwEwMJ+WuMLl3cOwKmjvAywxtzs+8Ja9NI2vxGA6ayulnymmW2WesVI5WZsSAA0+1I0Hgq3Nyf6gju3pu8zhj4uXtsSa35ybTu0pHEoyonmXnsdXzqOb3rSTva+N60AmH0mqPI8lSPTFuYAzEYATiEApvtrgwKg13pQ8Mw1OsfomWhL706wRARax2WWeNEzaWZusm5zLerrftFjvvOplwBoSzvQsAA4Hq9GTs50DuhcATBRLlnL+Hk09wsLmxiXmJP8vnDS7z73nxvnTdVR7z/1rWRKJluOcrlla/8oNZuOD0YArMaNUv4ExIBX0vRJrj8xA6lTrwuGw2EoCqPsD7YZfsjvxYZY/iYfM4Gg/Dxt2Y2NDX8SHAmBkgTqEQCjh0n1itIReHrheXx0J3pBe189GSXvLXy4N+4/Ha2QqVoceaW/5bqvnntLctONHlRkwZOE6m9fneT/yz6M23NujHOdWJP3pnKYjW8qFgBvRN+63VZ3bd8i1iEAWl9W8hveVwDMY24+tEatO9nqo24aZi+pe4nvN5FkO5WwWBexPGSWbWPHw0ttAmDBN+B5WxW9o798IwC96zqlAJjX31zCTF0CoHcdHf1/WgGw5vqZfVzPlePtj0UT9/kJgIX9dBYCYDw35M0zMcIS0YK+L6wXVwB0RKJHrLwjqhxmLX5RikXRbuUiABPruDZVsK0lReMp/XfHs8B4Ln5O3X/xJeUbqXq3UGT2E1T0qmhNXzGtAFjDWpuL+JJGAPquB0Vfuo7nqMiIJPVcUcfzmvPLFZfAk9vX/fqr73xq7zqONc7MWXcOAmDy3oznev1+4d4KXa7NknmOXUMpfh6ffPGaIwBGc7SKzG1GaZii+xWGMld+9erkOb1EXy47m8bHIwBWJUc5XwKiv8UGvVJmWs3N1PqCTqcTyl5iceMVpVHCDEXsk59j046dnR3tQlLFLKSoLAKgbzfguCoE6hIAY4ElkYNP31AUdv7MDXXnneR23Nz79RG5InHx6jNK3VET0VHfyzdUxjHVKQA6nOpseYasop5Rz/ELQhxZmBYBHS+n/tuY4sgBP9ffMWOfCKwC5vYHHJeImmzdZP1cDzGW35dt41yBNf9lWN9xjnjg10auB+Xs7/1fviOW6Xvzrus0AmBBf3Pxyrxk5D24TvpKhrF3HUsKgOnzuupRc/0mL/SjyCznNvlMdWoWAJ05ujz66UwEwIm7otU5Nhq77x5dV9c/7veyml0PYujZCPBKAqD3XD9NdJ17FfX60sO1LmR+P909uvglf+/fbgmnzkIDrMn8+eZ3PqFeMHPPjfG5ov7NyH6/Nbcwgja6pt96MqUA6HTZrmGtzX2Aa0YAdOYn853Pc9b4PPFq/FznvR4U7bowI0AtWz5reF4rLQAaEXcJY6kS/bVuATDTxc5dAMzmp8zfJVH8ZYTvuB/VPT2O8p6jouCHj95Q6h0VBURMgjDUE3fVXfNdp0RfrvJuKWUQAKuSo5wvgQcPHqitrS2dpu/g4EB7ddSl1wXHx8ehnFgEPhEAZQuw5OWLt/UuLy/r0EMR/3zMQsqWlf3MfCDQFIG6BMCJ61r2YSbeMpHcZptXIz9Rydx+k3gpHIfRZx/Y0w8o2cXYeDAbv1j43I9lYbZu03W9XKbcPB14vF7qrGXtQo6cb+SY61FHy0Nptm3lPG8o9bmRK5z9ISZ+qTEFOdf1J+3h18budkhv5bBiyo0eitous7076RJn20Jhi57M+8Y4e7yNg29dqwuAxf3N8qJnbGPJbsMu6wLsW0fHgLG2p+Vl39nu9dZvdJexqOCRkzIlUJgRSLnRV2akXIkHfa9+OiMBUJPTW+eywmkmctmVIiHleuj9wurcFlUckZHNJZie66cT11wrafHYNV4wLf0lkWh/qghAo8+bYp2NqWvNjF2Ax5V1rAt5jxXjeSk97uJz2cdj3LdURmisutbFN+m3nkwVAWg1nahrrfV4hnN8ueqzLdX7C0dPUWh8t4750EsAtH1xkrve5XzpGH9JbE0XU8Pzmkv8zdni6e7rxhgucgHObF12ievp/uPxJaFnW/vO6zax/pt/L5mDNHMuJz/Xl6Xy+6+px76YH0Go36F+U6nPmwaFmb6a/5xubz/XXOn/bFP1/RMBsCo5yvkSkEC8PMOPspqbqfUFvV4vlF/IP3H/XVtb00KghAmKMNhU8sHYaIQIQN9uwHFVCNQmAI5farOiWzaMveBO4wcj22GZh49JLhWfbam2B4OxiKWvJy8Bo+0+4xc3r/vJe4m7qxLip/HAqK/4hdtqZBxStC3AjEZIw/ETE5J1lXNE7eVVx0kUTnz1G9F2g9vGC+T4IcS8Red2aMPYwZE3sfTW4xRfeXEbbbecLgJw/NoWiRBm9TKRXOl7iDkbhYq2jGT6pW0bvVddqwqAvv0tdZy0o96al8zppKtu6WdZkTA1Drzq6JhTMu0wOs7VXvYUBfXVb3T1EpFO42rVHQEYnbhKP52hAKjv2tqmtugsW//1yYFnf2FNzmvx9QpeWr3m+lkKgKN+kF4XspGpddyjGfU0uq41mtPSvs7co5550iazg2NOy4sizInG8l3rEnytzzDJ+cus77QCoHXerWuttUy7NiaTdvZfi4q/IJtcvNR8PpUAqEeLzo85fnLJWe/y2t3H2Xy65zV/1mOShZGH2TFsPtv6Cm/21Xr2AqDt+cQWuGBfC6LVXW/ZT+VeNeYXdwSgha11jkz2v0TfL50yxb8vO56wcn+NAFiFGmXKEBBtrqrJbpG5b9DtdrUAKIKcJBiUyD8RAOVnEf+aSj4o15DryhZhPhBoikB9AmBTdziL88qiOHEynsUdcM16CeiHLjM3Zb2nP5+z6ReXiZvc+Vz0fK/iuz3Guz1zIzrPt27jq83jPc0IBZeFQDUCHmJBtRNnShV9UVPTZThNywj4rnXniYW+fp60L/+1EAAvfxvPuoaS868pg95gb28vXF1dVevr61qQkz3GVQw/qpaVLcd8INAUAQRAG9nRy4V6ObkVoKk24LzNE9AP22Yy6eYvOdUV5H7fUJ9XE6fEKlFjU93CDAp7bEOP7sq7PedQbOMlawZdi0teKgLnJp7M4fxxqRqytZU5PwHbGzF93RsVB/oRQAD048RR1QnEmpz4c0jgXJ16XXBychKahh/b29t6+28Vw48qZcXSmA8EmiKAAOgga25V9E0y3lQjcd4aCBQk3a7hCnWewndrWZ3XnNW58rbTuO/Jsz3n7aXGlsNoVuC5LgQuJAHfnGLTV86efmL683KGdhPwy895vozo6+fLuw1XQwBsQyvPto5nZ2dOg94qmlts7itlg+FwGJ6enuoQQ5vhh2wD7na7Oj9g2ixEjp+2rKiZfCDQFAEEwKbIcl4IQAACEIAABCAAAQhAAALtIoAA2K72nkVtHz16NDborUNzM7U+HQGYZ/ghkYBBEOicgGXNQnzKYgIyiy7VnmsiALanrakpBCAAAQhAAAIQgAAEIACBJgkgADZJl3MLgU6n423Q66O5mea+weHhYegy/JDoPgk/lDx9sWmHr1mIb1nJPcgHAk0RQABsiiznhQAEIAABCEAAAhCAAAQg0C4CCIDtau9Z1FYiAH0Men01N9PcN+j3+6FUSpRDiQTc3d1VYRgqcR4ZDofaEKRM8sGyZSX/IB8INEUAAbApspwXAhCAAAQgAAEIQAACEIBAuwggALarvWdRW9HU8kx2y2puptYX9Hq98LwMP8zkg7HRyJUrV2bBlGu2hAAC4Pw0tM3ZEMfQ+Wkf7uSyEZhDJ8bLhpj6QAACDRFg/moI7DmcNtt2zTlbX6R+4nuvvsedQ1NyCScBBEA6R9MEJLLv4cOHalrDD5u5b7C/vx9KSKCYcSwuLuoLVTH8qFp2c3OzaX6cv8UEZiUAWl1O1Q31ylsvqMcvSnvU7OjpIwDO0qlt3GalXJEjt1Z1U93+4nX1oXlp25rbbl6qVfd9TOdWWL9bZ739v8mXiCbPXXcr55wvdkN/osz4ndMxf47YCi9V9/xT9/kKK3CeB9Cf7LQvyRyjK9e2Nq4qAFbhdJH6ie+9+h7X7DxV7Zm42Xuap7MjAM5Ta1zOezk6OrIa9FbV3EytT+cAXFlZ0Q6//X5fE6xi+FG17NLS0uVsNWo1FwRmIQCOXuKvqZuv31LXPxJjiB5s7l0gEbDml665FgC1EHA/1WY+XbjKA6vPeac8pua2m/Ju5rY4AmDVppmPF5Sqd6/LRWPk6stvqRc+XuZMczrmy1Sh6WPrnn/qPl/T9S91fvoTAmCpDnMBDkYAnK5Pz8H6WvmZ+AJ0z5puEQGwJpCcxklA0vFJkJ6k4pP/1qnXBYPBIFxYWFCDwUDJFt0qhh/TlBWxkQ8EmiJw7gJgFFFyw/FSefzeu+rw6esXJwqwxobxEQBrvByngkDLCTT5EtHkuVvebFQfAhBQSjHHXNxuUFUArFLji9RPfO/V97gqvChTFwEEwLpIch4XATHglTR9kutPzEDq1OuC4XAYisIo+4Nthh/ye7Ehlr/Jx0wgKD9PW3ZjY4OWh0BjBOZNAExXdJwD79n76uaX7oz/fO0Lt9WtpycbSsfHfU6pN168re7KkXqr6pZ699Wb6va95JkT5W2RLl6/czyERGX1PeiPPapxFAmZrnHy2HQOwLRIaMsR6Ps7FW/vi2/Bus0v2saZuM10feLoTfOgyTFT5TFM36NxiVEbqlH7flTaOt48Ht1P7u8sbWe9VqquhfcjfdLGTKm06D1py6fUN59/SY17d2aLtY2vUukxYJ0kvO7XUjJRztJ/c/t48n597tM6flW2jq48SZmUArZt6pl7HtU7e39Z3tkvLGxtEkc129s/eZ30MemIaKWmmvus9ZpE9eXPTXl1m/SV7Pw1qUN2zPuN+/4DtgAAIABJREFUiXILnW2cyxlyXq5fv6rejteH8RoxSTphHZMyL5rrSvomU30tvy8mOZj9ytXeo2PSbZIek64X4uJ+Zmc+Od9z928a61S6n06O+7x6Q938yqhnZeplrHO2+cCWEsQ8LtOfxuvzbXX1q8b6Hq9hqXkvcU3nl5BlIg195oiieTXnmSTeEjt+brmmrj1xV91NpNIw2kh9S209fV19yGcN05fNW9ft6036WcaaxiXzDGHvH0rlzHepVCHpecZnPRk926R2LHj9Ln/usz+z6VUktTuiaNx5CoDjNavgecq2to3nJf82mG4uMNaszHP4aI4tbsvy8475HpDt1/7rqt88OyJUVA/fZ3C/Z2P/9vMbk+VW2WmORgCchh5lfQiI/hYb9Mrx02puptYXdDqdUPYSixuvKI0SZihin/wcm3bs7OxoF5IqZiFFZREAfboAx1QlcO4CYPyg4plTarzQmi9Zlgf48XGZ88oD3dfUY180cgtmtku5HsbuRiJi9IKor6uMPIVuESn7AmS+sNlfNHwiANPHZMvED57mg8/oeu9/ciKaZrd22u4pOlfqBfeD335Nfe/T8fbt6JgUd/MYv4cc/x6c3kLuejm8mxBeR/epxpGn9rZ7rfOZrLD8Tv629OyW9g/Um69+T33GfJGx9NnJw5pxfutWPp8+XJ1fXkmr4OYcf76iRPaK1vHrZHY1kSs0mxfQ0m+tL/020cSnrHv8fm3nVrRdNidCwdLGtq3WU819tvp6tZtP3ezpGqQOcf2tAqDHmPDvxXJkWQHwrlLmPOVsBxGxilNRxOM3f663z6G27dW29jZf6CbXsdXb0t88+1neS798KeFVvzwh3RStfO9Jjvv9x9St6Esd9xxvrnOG6GK2c0b4cfQb7y3vPnOEf0+2rh/yhVBiTc1Zn+VS8Rr9p2+q4jXMZ11P3X/83GY8C5jjfXR0/j1mBN3UupqdMyzn893qbmnLeHyZ96HH1zeejPIT+8x96Xa1PP949XEPAdDCfCw+7Rk5WaN5PfMF03i+nYyLojaYbi4whDHrc/hNdbtgLjAFPJ95574ZCODF3bjHVF/OfnmR80Wy15xmPqf4PZcX8S9qP78x6T83TXskAuC0BClfRODBgwdqa2tLp+k7ODjQXh116XXB8fFxKCcWgU8EQNkCLHn54m29y8vLOvRQxD8fs5CyZWU/Mx8INEXg3AVAeUyUh64oUmBcL4cg6BKP0r8vJzJlF/Zk+UgwU9fU3XuTRdwV1TJ5CMmPwhiLT47cIVUEwMyLZHRuiRZQseCXeRjOv89xfTxynLgissz+Wq5t8nu67aU7/W3/6KFeqWv37qpx/rJMXXIEGvMWChhY78daBY8HfvMlKhG9aDuhS/yowC+niEtgTjx46/JpgXXyu+yx2Qva+4gHM1f7JMT6skJRUmDUr7Z6zop+7yUUuPqX616yIv10c1/6+vnXHUfQ+tTNY17wG/OeY9DZP2tu13Q75w0l20u3V1+MTuoSKMwXeznU0R7F49K/n+W9dLrGefGap5Q1CksuluDkN4+5IwCT+SnLzSMqEbWV/SLBTiY/Cjk7d+R1I9v64Tq/i4FK7YbIXC/dLz3Gb/Ic9i/5rKuSOU8a60KmH1nuIV2/XM5j0c5FN92vornmiWvqrkoJfvFa6zP3JS5n+yLEd9wVrG0O8U+vqrJzZDxP+Iwfxzzr3Q88nxcz92bAyp0bzUhN32uVW9/ML7+tc4TvPOtbj/T5vJ7LXX15uvbzeUZv6v0SAbApspw3JiCBeHmGH2U1N1PrC3q9Xii/kH/i/ru2tqaFQAkTFGGwqeSDsdEIEYB09CYJzEIAHNfHtl0lE0lmPuxMSKQXtaIXznF0hQnTuFb2Bf999eTrz6n7L8ZRY9kX9MxWM+cDVbKs614rCYCp7W763OoVdfvq25NvttORiwX3mRYDkpF0JkCfh8/0A+sUvdn1UJx42Jqw1lvX1GhrcPKb/hxxyrFN1JqzMuchfRwNkdp6Po7UcIoN9iiE8YN/esu4ZyStpp57v54vu559fHQ2f4En78X9Tuab+jxRPqqHrquM4VvqupL/vz0Rg8dV9X2JSIsWtm/z0/wcdc95yYzHbryV3Xee8GJXdN3xC2Vx3Yrm2uxLaswmfmFOsSrlKu4z/3gIx/FpUv3Z72XJLog4uZh9MTa9aloALGrvaF50z8a+ArZ7jOfzmIxHW2RWZjQlRA+3MOorAGbnJt+5KmfN8xZUzDnqtrqb6P/u8yfqZjw7ZbbEFq1h478XR7lO1p3sVkpdC9szXGI7bJ54cScbXeojbKWfZxydOMtLqVd0CoBoXfhI+kur4rkvMftEX2Qnng28x13eHBWlBHHMi4l6eYmW/m1gR+k7F7if9XznAvczg0PQjcVvb+6Oe/QUAKvWw+u53DkZl2y/wjE5xTN4yaIIgCWBcXhpAqLNVTXZLTL3DbrdrhYARZCTBIMS+ScCoPws4l9TyQflGnJd2SLMBwJNEZipAJiqlHNLVToqwiKeFC3MSRHLvbVER4ypN9XzX72qt4UcRoLaW59VqS2kFoHDuvAalYwe6Hxf7G0v0vki4SfUt169qe4/+5Z6YXMigHziO+Y2l5zIDNs3uJY6TV44zlMAtH3bnhIW9Df50k5vq6si/BxNtmyrcTvG+b6yD1XWF9Go/u4ccJaXqJhZQpyLXi5yxKxRbdx9s7AP504SefzcBTP9zbOPj87o+1LtenEoZmYV9o3q6HbTY2FKATD9gmB7yU68sOULgJMcfCn2Rp/xnSemFQAzbVxQt0oCoOeYKLfOTR8BaI0ejiM984SFjIt9Ni9UuniRUDBVZEp6rDlEoPE9FX5x4PvSX0EAzMwLNmE4PxeuKzLSXwCM22t0nS0t5iQjAu3Nn7PmeYkxqTXrniOfriUC3Kybeu9N9a2fekp/QWlG13mvYbnrulFzW6SruU7dS24Rz6Yy8BcvrJFt6S/QxrfmECTNRjMEWf0MdP+5cU5oHRH2U9+afEmUEuYT83NePtn037zHnUsANLKzOozyLpUAmJkLKs473twbEgAtzzqTdvJ8Lncufr5jaDKPmmuNLb1IuXW2+tEIgNXZUdKPgOT8a8qgN9jb2wtXV1fV+vq6FuRkj3EVw4+qZWXLMR8INEVgngTA+KHe3NIy3Utw8iHfSPU+Mo5IJNRORo69fTXKlxd/26y/Ob6vnnvLyCWYXvQ9IwB86+QrAI5eYuNvt+N7dNRHTuobAWjpdPELRiJhcsF2VR/BoKh/j67rfugfR/iJWUwk3n5ovC11lCheC6Mfj6+UeqiKHiAz26kcAqD7flwRfMVi1ujOsuVH13K8KCb6sJtiET9XSbsAmEquXvbB1dWvMkJ/MTOvvuV8Ma8aAZitQPzlxUQcLx8BmD6r7zwxrQBYxDBdt6Ljs/OW/5gomgeSfz9/ATBvy78Pl/H9zzAC0I9xxRdx4+RFX8qN0zOkbyh+mc8Twx1juowAOBERIyORwrQLxvxsO9Zz/R+PD+t65hkBqJlNt4aZ2JPrevSXvIhxx7pYuwDo1SauHh1H+CXXf/uzgv0c2Xl9wj2ZozHJzNm3x5dxC4CyhoyMd+zPO5dKAMyM44rzTgnxfZovWkrNaWWfy8s+R6XHoPeY9FsB6jgKAbAOipwjj0CsyYk/hwTO1anXBScnJ6Fp+LG9va23/1Yx/KhSViyN+UCgKQLnLQAe62+uX1DX429czYpZFjD7gpt9SHYtzLnlU+KJPlbdUDfeuT+KINP3GD2QJHLHxDedfljxi3gqk0Moff/WstEWs6vPKHVHybfcI6nTmgvP9uKQ81Ca7XfJOvpsmSv1Ymzr6M4oBOPg6GHrxjN31P1YvB1HNF5T1+6p0XbQcb+zvzxlHtxtD1W595MvSuRtZx3VxiEAZsQx91bhDEIffo4JpjjXWN7M5Dce9ChLb/Ez+mkuM6+Xbtd95G3DMoX+VA5Aa5ULtiiNy/hFzbqZ+M59afHUdV2f+0kd48HcGs2TeZnPCrxl1zlfwcc3r1rufFa0hd6Dy7h+TQuAToMUX8K+AnbOGHfx8OBUmOKjDgEw4bTrEVEWoSuzfltpF8zH/s8yU6xhmRtzfBmSiVCMCjrasD4B0GfOLerL0ZegH72h1Dtq8uVt9LykxFW5UGB0zLfOLyN95lPjudLI35jsV3E0V5Fbss/1fCPIXDx954KcdC/ec4HvtUp8eZeq1jQCoF9e0+iCpZ/LS/K3CoDZL2eJACyaJ/j7RSZwdnbmNOitornF5r5SNhgOh+Hp6akOMbQZfsg24G63q/MDps1C5Phpy4qayQcCTRE4fwEwMgBJb0GyfOvvegm2LWhOkcny4BF/251whJSLWbepTbZ2ZXLtWML+XREi8vu0Q6gpbExy6eRvfbK/fNhD/8c53yyOllmGFkFJePzxU2NBUffBDM/oJb6sC3DRy/S4w/uKBNFxifxD7jbNbk+1PEgb20omWyqK7yfbRsYWtypbgMv0YceLXaKvlZhMbP3Nr4/bX3Kcj7hVBcDxS7wtQnLi/u3s7/eUyrgnigNnnuu49IvfVOrzpstzRpDIEWhdAkDKwdM2p/nPfZZ+6vqCxYwuLVO3lDhgznHFX1zYx4T0j7wou3T/cQkO4l6bcftMb+218HALgD6Ce1yn/L6o69C4ADiZ+zLrlsUpNjsubS/iNgZ5Ir/l+EyktRzzhlKfM7+c8RC5axEA89aHvEnSb2zZz1C8fth2QtifTTxEENsa5rGuF4sGlnaPn59qyQE4WT+ykXYfqDfTjuKO5ornEjP3rpmfN7Mtv2hed0RZJS7vNb/7fPlkn08y64L1eiajJgRA+3zo/rLXZy4w2tyWFzPxhb27/xXNd1MJgDkpWrJmPOWfy/PmDLuRjplH03dMlngAnPJQIgCnBEjxQgKPHj0aG/TWobmZWp+OAMwz/JBIwCAIdE7AsmYhPmUxASlsfw6YgsB5C4ATEUle0ZIfm9HCWKxLHJrNu5YXZTZ+CIzOcePlaMtPevtkyW2gzhxn1nwk6XuOBavopp6JjDtSL6nFL9Kj8iNOJbeJjh/Yo3vI5IVK3aM+zBYpYbzMx+1UkMus+AVjdKJ02yW6QeFDouuBcvL75ENVqr5SB9lS/KXJQ5bv/ST7rTAbGcpUiQC0cXD24dSY8r1f1xTiFERK9PFpXYCLmTn6SSo/U5LFpE2y95ftz8m5ydLfVTIXVjQqdd7QeKazCo0J8MmxNd3c5xAaMu3mmDNSubf85ubJuWzzsc+YsObALFjfkueVexgl0Tfb1T4OsnOZs7+n50rznlLzpvVajlxhZsTxdC+m+VGuydXWJ9rNNvcrlRRSXPNossHS/Tj9gu7DK8OmLgGwxNbBZK2K5gh7p/Wej9Pj9JlX1CvqJcP9tfoaFj+3uPuEo+3T67/lHrX5WCKXor/4lBv5mDK/yn4Z65gkSm2LLJrX7X+Pr5ycI4uenXwEQOP5xVhf8uYJM3dhYToKHzFz9HSZWMfGpC25EYt2exTNBYkdN/eM2mSuVX2+m26eNZ+3J33O1R8rPZdnurL/GJp86R+dZPxe4ZPftGChrfBnBMAK0ChSikCn0/E26PXR3Exz3+Dw8DB0GX5IdJ+EH0qevti0w9csxLes5B7kA4GmCMxEACxRmaIHihKn4tC5IeATTTMnNysPyeOcgnNyT/o2RgyTeQ3rvz93RJTPtfKig3zKt+CYaJtQcnu68ZJhMUC6PFSkf0SGPakk/NloiulqPV0/nu7a1tKVhacG7sV6ynaM3bnrFznNq5+FCt2bz6t/cJ32EGjHXNCe9jy/miIAnh/rtl5JIgB9DHp9NTfT3Dfo9/uhgBXlUCIBd3d3VRiGSpxHhsOhNgQpk3ywbFnJP8gHAk0RQABsiizndRMYPVAqh8vdXJGLcguKU+TERGYe7jDKbyRuhk83ZRQ1pVDrHWEwDzxndQ/usXD5v/yw1L2h8TZvQo9vBPSsemUZB+/Z3eO0V55XYUPu65vqKXPN8cibOC0NykPATmBexwntNe8EEADnvYUu/v2JppZnsltWczO1vqDX64XnZfhhJh+MjUauXLly8VuIGswtAQTAuW2ay3tjcxtV53j81durR3+zbYWcWUOZW7Ay27er31Vym1p2u33+mZPbhby3alW/3Ytf0theavK6/AKgkYNNWjHa5jh2YK+xZedCAExtmZyruSTD+vK/9M+vCFu0fbTGgcGpIFBI4PLPBYUIOKASAQTAStgoVIKARPY9fPhQTWv4YTP3Dfb390MJCRQzjsXFRX2hKoYfVctubm6WQMGhEChHYN4FwHK14WgIQAACEIAABCAAAQhAAAIQmBUBBMBZkW/PdY+OjqwGvVU1N1Pr0zkAV1ZWtMNvv9/XVKsYflQtu7S01J6WpKbnTgAB8NyRc0EIQAACEIAABCAAAQhAAAKXkgAC4KVs1rmqlKTjkyA9ScUn/61TrwsGg0G4sLCgBoOBki26VQw/pikrYiMfCDRFAAGwKbKcFwIQgAAEIAABCEAAAhCAQLsIIAC2q71nUVsx4JU0fZLrT8xA6tTrguFwGIrCKPuDbYYf8nuxIZa/ycdMICg/T1t2Y2NjFky5ZksIIAC2pKGpJgQgAAEIQAACEIAABCAAgYYJIAA2DJjTa/0tNuitQ3Mztb6g0+mEspdY3HhFaZQwQxH75OfYtGNnZ0e7kFQxCykqiwBID2+SAAJgk3Q5NwQgMO8E6jXbqJ4wvd77mHfqzd7fRWR597d+T/383o+ob/zaTysyPzfbPxo7+8M/Ub9y6y/UT/7qz6kX/3ZjV+HEEIAABOaeAALg3DfRhb/BBw8eqK2tLZ2m7+DgQHt11KXXBcfHx6GcWAQ+EQBlC7Dk5Yu39S4vL+vQQxH/fMxCypaV/cx8INAUAQTApshyXghA4CIQqFcsQgCchzavt03Pp0bnKQDqa72XqtfTT6g/+8WPnU9lL+tVEAAva8tSLwhAoCQBBMCSwDi8NAEJxMsz/CiruZlaX9Dr9UL5hfwT99+1tTUtBEqYoAiDTSUfjI1GiAAs3R8oUIIAAmAJWBwKAQhcOgL1ikUIgPPQQept0/Op0bkIgP/n/6Z+/MsP1af+ydPqN/6D9UTFjv7nP1Cf/Ben6leJXqve4AiA1dlREgIQuFQEEAAvVXPOZWVEm6tqsltk7ht0u10tAIogJwkGJfJPBED5WcS/ppIPyjXkurJFmA8EmiKAANgUWc4LAQhcBAL1ikUIgPPQ5vW26fnUqHEBUIt/Sv3OP/t31DVnlf5v9fovf6Aee+0fqGd++HzqfamuggB4qZqTykAAAtUJIABWZ0dJPwLis9GUQW+wt7cXrq6uqvX1dS3IyR7jKoYfVcvKlmM+EGiKAAJgU2Q5LwQgMH8EjtW7r95Ut++l7uyJm+r2F68rc7U9fu81dfMrdycHPvOKeuuzjycLdt9Vr714WxlH6b9f+8JtdetpOdtIELxjKTs6v1I3X7+lrn9EKato9advque/dEepxP1l63Dj5bfUCx+Pby36+0fN+/X5XXSvKTTJcys1uu+r6pW3nlLflLrFxyfq6F9vex+xt9OEq1nKp00nwuzn1RvjdjXrpvm/Mzlv9lq261wbt19RX09vu01H4VkFwChiT/3oKDfg9yx5Am3lsr9LC3vy8z315eimP/Wjy+rranuUf1Cu+buriVyEo+jAZfU7r62qf3brL9TX43JRJGGybsvqyxkBMXm9UfEfLhAjY6LfV+/8+nvqV/88/nlZfepHT9XXVTpfYvo4lYxmjFjaIhwLxdexsPe0eux3zXtJ1QEBsGgY8HcIQKAlBBAAW9LQM6xmrMmJP4cEztWp1wUnJyehafixvb2tt/9WMfyoUlYsjflAoCkCCIBNkeW8EIDAfBGwi1I24W0kBt1Qr7z1ghpJfpaykTiXFMiyEYATwSw+l5wvK8hl7iM6f1KI8ruPzLnGQmW2TmosHn6g3nz1e+ozphBqqeNEGDXOFZ1fjYVPUyjMr7dbAPyaeuyLRlnLNVwCa7ZNJ+KmU9hThgicuVbUXuYx0orvvaa+tnPLEF9ttYmEKVOwioQiZWzFzYhQlu26YyFuHMUXC2um6Da63tefMrb5yrm+9ViU429U5l8a19bn/WYkACop/75Sn5tEAcbbg2MhUpuUxOKkUoktxXbx8Z76cirH4N3f+gP1/3y6KNIwql8kgI7MUSw8VXSceY2M4Gc5Rk7nI9pFx3xdZTn/qqVdMQGZr5mfu4EABM6fAALg+TNv2xXPzs6cBr1VNLfY3FfKBsPhMDw9PdUhhjbDD9kG3O12dX7AtFmIHD9tWVEz+UCgKQIIgE2R5bwQgMA8EbALcZbIOy163c9Gdunfq0gUtEXUTYTC+4YQpmzClUVYS4hWVvHPJapZfp+qg677N5S6du+uuhoLfq56JhqtuqDpW2//PpJl7t2mkYCbaJfowq5zjJg9OYoMjdpwzM7/plVWtBsVTopuSiWEM1euvrRYpY871RFxKhb8LIKWnPsbn4icaS1bgW33Mj4+vleJAExsH84Kibpi0T2NowDTP9fALi0y5jI27tt2nKts4jZdImH69z5iYon6cygEIACBi0oAAfCittzFue9Hjx6NDXrr0NxMrU9HAOYZfkgkYBAEOidgWbMQn7KYgFycjngR7xQB8CK2GvcMAQiUI+AS7LICoDN/nBaB3ldPypZdNdr6mxWE7DkA0+d0Rh3u3VS3P6fUGy/eVmY03aiu7jqotJiXEKxG5d7/5G313P2b6iU12hqcELjGMB3baY3tvbkRjakIOZ9657VjeluuPna8Hdq/TeNIwawAWMQ0FnzjCEL/Lb+jekXRah+1OOymhLixqPU5pf7prb9QZnTghFFSdNNl1BPqG1c+mETwZQS+ZESfFrwePJ5w/E0LgPLzP1VPjo1C7CKZpwA4jp7z3fIb19bNLikAFjE+nWxJzgh0OWXNjukU9lIMEADLTcscDQEIXFoCCICXtmnnpmKdTsfboNdHczPNfYPDw8PQZfgh0X0Sfih5+mLTDl+zEN+yknuQDwSaIoAA2BRZzgsBCMwPAX+xyCo6GRXRW343ywmAI4HujjLLpgW+5HVtQlOOWJWJUDOPVerN599WV0W4PJpEMSrZ5hyJgbp61nyD2S3HZQRAn3pb+4h1y3J6G65/mxYKgOmckOObMtrBlu/RlhcyUaFsXrpkfSdbSovz6I1KTsSvj6lv/Pp76nv/0c+pF7f+RP3KrQP1qdf+gfrkt83tvLEIOdnSG4uGf/aLHxvfSqMCoFzF2C4cX9TmRJxkU4MA6BL84m27+u8jbrmmJwiA8zOVcycQgMCFIIAAeCGa6ULfpEQA+hj0+mpuprlv0O/3Q6EjyqFEAu7u7qowDJU4jwyHQ20IUib5YNmykn+QDwSaIoAA2BRZzgsBCMwPAX+xyMtB1rkl1OUCPLn+7atvRyYaZm68KBLxHaVuvHxbXf2qGJWY+fqEZFG0WnLb8jjC79n76uZXr0YmJ6P7U9E17j8bm4fYc9zZcuyVEgCNe3bV29ZHsjkYjfqPowz927RQAEwYpvj12jgXot2YJD6HZ4RZLOy9J8YVsdGEI2IujvDThhw99ct6W+4k798vP3hP/bMrRv6/6Nzxlt602Cd32ugWYAvOWOy0GXJMDq9BALRtPzZ+92/9/u+pn99Lm4lYbhgB0G9QcBQEIACBiAACIF2haQKiqeWZ7JbV3EytL+j1euF5GX6YyQdjo5ErV640zY/zt5gAAmCLG5+qQ6BFBFzCnt18w5IDMMHKJfS5fh/n6Rv5BdtEo+R9xFtOkyJgbr467cxriIpRzsIbz9xR96/GrsTxludr6to9NdrO/JE8cXHKCMDIKCN2U84XyyaA7W2VFSm927RCDsDioZEjyBqFvXLMJSL7flptxqYWNqfcKGrtJ59W6stqspV3JOIp9ak/P1UZEwrTBCQjZqWNNuTn76lPGvn+ptoCbAXp2D6cOtblzls1B+Do9PG1f0T95L/4i4QZirPNXQJgWmBkC3DxsOEICECgFQQQAFvRzDOtpET2PXz4UE1r+GEz9w329/dDCQkUM47FxUV9oSqGH1XLbm6OfM/4QKAJAgiATVDlnBCAwNwRcDrV3jXyyhlimDUCb+JMOxLjlGEWMsmfZxe68vPIOZ1rxznv5N78XIBH7B3Xs271tRmMGPkAK+YAzL2PvA5iMSgZb5E2eXi3qVuYHXNKcI74xa7Icp3fVOrzpkOytzGIzck2EqJ+/fvq539NBL+UCYghVH054YArf5hsK05E0OXm2pN7+EA9Fm91TWzJ/WH1O7+q1M9/+eG4RdLbc6cSABMOxNElLJF5o6hA02V34tCbyIcY33uCi48L8KTDTbZbZ6Ms8+4jKaxarmkTAOOt44XbxeduxuSGIAABCFQmgABYGR0FPQkcHR1ZDXqram6m1qdzAK6srGiH336/r2+piuFH1bJLS0ueGDgMAuUJIACWZ0YJCEDgghJI5XEToU4bY4j5hinupCLXxrVNvcTH20BHf5d8cc+p+y++pGxus7lbeEWuk5x86fsY36+ZEzBr1KFzC3483Sb+23rjktk8hKP63JlKAPSLlMvcvRZYRxGT8hlvjU4ZjcRuw/GR9jbNEwBH57flfpwIuXZzFDt3+9hI5vgbHWMKbdZot7GolxTGRudKi1eRMBjnt0vfhsX913cUTyUAjqMZzaulhL7xFujs79WYQVT+6SfU76h7lq272XyLzi3G8Tmfzpqz5AmAX08By+QxRAD07VIcBwEIXHICCICXvIHnoHqSjk+C9CQVn/y3Tr0uGAwG4cLCghoMBkq26FYx/JimrIiNfCDQFAEEwKbIcl4IQAACBgHviLFLRq2t9Z7HZoyi54oNOObx5if3ZDMyafSO2drbKF5ODgEIXD4CCICXr03nrUZiwCtp+iSgmWyKAAAgAElEQVTXn5iB1KnXBcPhMBSFUfYH2ww/5PdiQyx/k4+ZQFB+nrbsxsbGvPHmfi4RAQTAS9SYVAUCEJhbAl7mInN799VvrK31rk6s+ZK2aERliYZr/k6KrpDNRzhyFD5VXy5y7i06dZm/IwCWocWxEIAABBQCIJ2gaQKiv8UGvXVobqbWF3Q6nVD2EosbryiNEmYoYp/8HJt27OzsaBeSKmYhRWURAJvuPu0+PwJgu9uf2kMAAudAwJKr7hyuOvtLtLXesyd/Se4gyrOXqI1lm3DTtUUAbJow54cABC4ZAQTAS9agc1idBw8eqK2tLZ2m7+DgQHt11KXXBcfHx6GcWAQ+EQBlC7Dk5Yu39S4vL+vQQxH/fMxCypaV/cx8INAUAQTApshyXghAAAIQgAAEIAABCEAAAu0igADYrvaeRW0lEC/P8KOs5mZqfUGv1wvlF/JP3H/X1ta0EChhgiIMNpV8MDYaIQJwFl2qPddEAGxPW1NTCEAAAhCAAAQgAAEIQAACTRJAAGySLucWAqLNVTXZLTL3DbrdrhYARZCTBIMS+ScCoPws4l9TyQflGnJd2SLMBwJNEUAAbIos54UABCAAAQhAAAIQgAAEINAuAgiA7WrvWdRWfDaaMugN9vb2wtXVVbW+vq4FOdljXMXwo2pZ2XLMBwJNEUAAbIos54UABCAAAQhAAAIQgAAEINAuAgiA7WrvWdQ21uTEn0MC5+rU64KTk5PQNPzY3t7W23+rGH5UKSuWxnwg0BQBBMCmyHJeCEAAAheHQKvceiNzkqsvv6Ve+PjFaSPuFAIQgAAEIHARCCAAXoRWutj3eHZ25jToraK5xea+UjYYDofh6empDjG0GX7INuBut6vzA6bNQuT4acuKmskHAk0RQABsiiznhQAEaiPwp2+q5790J/d0175wW916en4i5rWg9s4N9cpbL6jHPUFMLcJN4bo79bU965g+7Pi919TNr1wtxanipSbFphAAq7Rrqfudog1LXYeDIQABCEAAAg0RQABsCCynHRN49OjR2KC3Ds3N1Pp0BGCe4YdEAgZBoHMCljUL8SmLCQg9vUkCCIBN0uXcEIBA0wQaF2QqVqDKfU0twk0hHk197YqcEABT4KZow4pNQDEIQAACEIBArQQQAGvFycksBDqdjrdBr4/mZpr7BoeHh6HL8EOi+yT8UPL0xaYdvmYhvmUl9yAfCDRFAAGwKbKcFwIQaJxAFBl445Js5ZyVCCftNKtrXzQBsPE+zQUgAAEIQAACF5wAAuAFb8ALcPsSAehj0OuruZnmvkG/3w+FgSiHEgm4u7urwjBU4jwyHA61IUiZ5INly0r+QT4QaIoAAmBTZDkvBCDQKIEoUuruM6+otz5rbrL9QL35/EsqvWHYRyQcRe3Z7vqauvn6LXX9I1oq8zq/Tdga/e5u4gLx1mXrtZ+4qW5/8br6kLFl9ak/Nu8xvcV4dG/3ze3Q1u3T2a3JYwHwWaW+tXk9qmskDBpM/LZaH6t3X72pbn/U3jbx/dl4KBXf26Qun1dvjLnpdlSyJfy+0SYjpE4x0bGF3OwT4/p/Tqk3Xryt4lZK19d1jUxd0v3yHNrQPt4mHJ+7f9Po32afnvRraZs072SfM69iP8dk7LmvkX8vhiBttodmqrzG36Q/lBhvumpTjPXXr6q3LX0nObbN80fjREXj3ER7yb7caHQt4OQQgMDcEUAAnLsmuXQ3JJpansluWc3N1PqCXq8Xnpfhh5l8MDYauXLlyqVrMCo0PwQQAOenLbgTCEDAl0DOi7MIdK9+T31GhLP4dJVfpiOxLxbi9Pn8zp8WikY/q6RoJaLQ7z+mbkUCpjMKLxY7lVIT0crGwC4Avtb5TCI/om178kSkiAU4y/m9t6f6CYC5op0htGZER92efgKgk/uLt5VpAjKuv9nWln5jEwCzPKN+Y4qA59CGeQKgiHIZwTORo3IibBeLvJZxYekbWfaTa+TfiyE8J8Ze2fGXP96SvKYd63eVsvQdLSkagnxmjDv68qwicn1nYI6DAAQgkEcAAZD+0TQBiex7+PChmtbww2buG+zv74cSEihmHIuLi/pCVQw/qpbd3Nxsmh/nbzEBBMAWNz5Vh8AFJWAVdXLrYhHGCuseiVj3fIw8sudPCkUuQSwlQUgE4p4lGshhWpEVozzrmREdsmJfbqTbN54cRSY6GdYnACaiGROCro8A6OBh4WkXXIraVSnlEHBGv1cTc5PG29DVGK4+kf69Z99RtnHhau/R79//ZGzQ43svZbekp8/rN94mxOoc6/FZHXXN9Be3WKzmzNiocMrkAAhAAAIRAQRAukLTBI6OjqwGvVU1N1Pr0zkAV1ZWtMNvv9/Xdali+FG17NLSUtP8OH+LCSAAtrjxqToELiKBKCorP0opfqFPVTCzXdgNIN7Sad86XHz+tIAWR5jl3XdRBKAZsSZ37oqwyohmRvSZWeNR3YwtzeMIphwBJS1sWRHOiQDoEudKCoB3jH5jbVenaPu+ejLeOp4rAJqRavmiZXJDazKqz96bXaJbuo38BEDruMhxVdZ9WsVbwX3vpUgALB5/PuMt5lX3WB+d11cAzG5dn0lezIu4FnDPEIDA3BJAAJzbprk0Nybp+CRIT1LxyX/r1OuCwWAQLiwsqMFgoGSLbhXDj2nKitjIBwJNEUAAbIos54UABOonYImWSV8kzveW3rYreQF9BUBnfsE44utOcrtfvF01RyhS48iphAQ3iRDLM+KYQjyyCiHm1tbNd9Wb3/mEekryw42FLIfAMr71dG63dCO0TAC05o0cMRkLyE224cfzRpqv6OYhALrGhUNgHt/VeCz63kuOAOg9vm192BLN28hYLycAqsT26cNRjkPfuar+SZYzQgACEJiaAALg1Ag5QQEBMeCVNH2S60/MQOrU64LhcBiKwij7g22GH/J7sSGWv8nHTCAoP09bdmNjgw4AgcYIIAA2hpYTQwACNROw5a5LXsKVG9BDOByfyJYLLP6j//kLo3hi4cEQKmuPAHTl7LPktkteu+wWypYLgLYIwDSSqgJgiTa0Dzdf0a1IAMwZFzkRgMl78r0XlwDoP/4yLCzjbWzok8kzKKX9r2Uf6/4RgFoujLf/P3tf3bTkt6x5KuV0EIAABBolgADYKF5OrpTW32KD3jo0N1PrCzqdTih7icWNV5RGCTMUsU9+jk07dnZ2tAtJFbOQorIIgPTxJgkgADZJl3NDAAJ1EcjfppcS6Bzusz5RNSOR0RXhlh/ZlrdV1Mah3HbSpGmFligyxiIp0cElzBQKgDmOup4NWjmnXkqIteYA9M2n56p/jVuAnTkAaxYA09u/R9e9kzD2KCUAZhjkC4DVxkX6jqbNyeg//rzHW2NjvZwAGLenvm+i/zxnGQ6DAATmlQAC4Ly2zOW5rwcPHqitrS2dpu/g4EB7ddSl1wXHx8ehnFgEPhEAZQuw5OWLt/UuLy/r0EMR/3zMQsqWlf3MfCDQFAEEwKbIcl4IQKA2At7uszbhytgKWPRi7SGqZKN97OfPmoC8odTnbqnro80CkwgjQ6x0mptUjR6Lo5hMQdTqRmuLuHJFfFlckC0NnecAm8iD6GSeJ0hlIzpjgVip5DZPp0OvzRU3E8nnus5VY+u2y0BCfv819dgXX1CPC59zaEN/AdDTQTo+oce4iAUsm2PzxIXa1qb2SDtXNKzf+JNzFow3jzr5XcsllpcUAI0UAZm8o3nblGubZDkRBCAAgfoIIADWx5Iz2QlIIF6e4UdZzc3U+oJerxfKL+SfuP+ura1pIVDCBEUYbCr5YGw0QgQg3b5JAgiATdLl3BCAQB0EJuJOztkMcS/Oezc6WqL5nlP3XyzKq5Wf9858Kfc5f1o8sNbBIkgmzh1vTawsHkn9DZMP+VHOqbcZJqPHXIJLsq4RUU930mRZEeaeUt98/iWVjupLsokFvIItqam8cyI8fV69oW5+xRTnRvebuY/Xr6q3X0xGVOZFLPpEdha27zm0YZ4AeCf9x0zfK9iee89+9qRYlepr4/EXC9+2v9sj3pzb4TPtaR/f+e3R7FiPep3O5ZeJYHUZ03jkAL1b9AVGHZMt54AABCBQAwEEwBogcopcAqLNVTXZLTL3DbrdrhYARZCTBIMS+ScCoPws4l9TyQflGnJd2SLMBwJNEUAAbIos54UABCAAAQjMmkBRbr/zvL95upfzrLfPtWDjQ4ljIACBi0EAAfBitNNFvkvx2WjKoDfY29sLV1dX1fr6uhbkZI9xFcOPqmVlyzEfCDRFAAGwKbKcFwIQgAAEIDBrAvMkLM3Tvcy6XZLXLzQNmq/b5W4gAAEI5BJAAKSDNE0g1uTEn0MC5+rU64KTk5PQNPzY3t7W23+rGH5UKSuWxnwg0BQBBMCmyHJeCEAAAhCAwKwJzJPoNk/3Mut2Ma9fxqV8nu6be4EABCBgJ4AASM9omsDZ2ZnToLeK5hab+0rZYDgchqenpzrE0Gb4IduAu92uzg+YNguR46ctK2omHwg0RQABsCmynBcCEIAABCAAAQhAAAIQgEC7CCAAtqu9Z1HbR48ejQ1669DcTK1PRwDmGX5IJGAQBDonYFmzEJ+ymIDMoku155oIgO1pa2oKAQhAAAIQgAAEIAABCECgSQIIgE3S5dxCoNPpeBv0+mhuprlvcHh4GLoMPyS6T8IPJU9fbNrhaxbiW1ZyD/KBQFMEEACbIst5IQABCEAAAhCAAAQgAAEItIsAAmC72nsWtZUIQB+DXl/NzTT3Dfr9fiiVEuVQIgF3d3dVGIZKnEeGw6E2BCmTfLBsWck/yAcCTRFAAGyKLOeFAAQgAAEIQAACEIAABCDQLgIIgO1q71nUVjS1PJPdspqbqfUFvV4vPC/DDzP5YGw0cuXKlVkw5ZotIYAA2JKGppoQgAAEIAABCEAAAhCAAAQaJoAA2DBgTq99Nh4+fKimNfywmfsG+/v7oYQEihnH4uKivlAVw4+qZTc3N2liCDRGAAGwMbScGAIQgAAEIAABCEAAAhCAQKsIIAC2qrlnUtmjoyOrQW9Vzc3U+nQOwJWVFe3w2+/3dQWrGH5ULbu0tDQTqFy0HQQQANvRztQSAhCAAAQgAAEIQAACEIBA0wQQAJsmzPklHZ8E6UkqPvlvnXpdMBgMwoWFBTUYDJRs0a1i+DFNWREb+UCgKQIIgE2R5bwQgAAEIAABCEAAAhCAAATaRQABsF3tPYvaigGvpOmTXH9iBlKnXhcMh8NQFEbZH2wz/JDfiw2x/E0+ZgJB+XnashsbG7NgyjVbQgABsCUNTTUhAAEIQAACEIAABCAAAQg0TAABsGHAnF7rb7FBbx2am6n1BZ1OJ5S9xOLGK0qjhBmK2Cc/x6YdOzs72oWkillIUVkEQHp4kwQQAJuky7khAAEIQAACEIAABCAAAQi0hwACYHvaelY1ffDggdra2tJp+g4ODrRXR116XXB8fBzKiUXgEwFQtgBLXr54W+/y8rIOPRTxz8cspGxZ2c/MBwJNEUAAbIos54UABCAAAQhAAAIQgAAEINAuAgiA7WrvWdRWAvHyDD/Kam6m1hf0er1QfiH/xP13bW1NC4ESJijCYFPJB2OjESIAZ9Gl2nNNBMD2tDU1hQAEIAABCEAAAhCAAAQg0CQBBMAm6XJuISDaXFWT3SJz36Db7WoBUAQ5STAokX8iAMrPIv41lXxQriHXlS3CfCDQFAEEwKbIcl4IQAACEIAABCAAAQhAAALtIoAA2K72nkVtxWejKYPeYG9vL1xdXVXr6+takJM9xlUMP6qWlS3HfCAAAQhAAAIQgAAEIAABCEAAAhCAAAQg0GYCsSYn/hwSOFenXhecnJyEpuHH9va23v5bxfCjSlmxNOYDAQhAAAIQgAAEIAABCEAAAhCAAAQgAIE2Ezg7O3Ma9FbR3GJzXykbDIfD8PT0VIcY2gw/ZBtwt9vV+QHTZiFy/LRlRc3kAwEIQAACEIAABCAAAQhAAAIQgAAEIACBNhN49OjR2KC3Ds3N1Pp0BGCe4YdEAgZBoHMCljUL8SmLCUibuzZ1hwAEIAABCEAAAhCAAAQgAAEIQAACEBACnU7H26DXR3MzzX2Dw8PD0GX4IdF9En4oefpi0w5fsxDfspJ7kA8EIAABCEAAAhCAAAQgAAEIQAACEIAABNpMQCIAfQx6fTU309w36Pf7ocAV5VAiAXd3d1UYhkqcR4bDoTYEKZN8sGxZyT/IBwIQgAAEIAABCEAAAhCAAAQgAAEIQAACbSYgmlqeyW5Zzc3U+oJerxeel+GHmXwwNhq5cuVKm9uWukMAAhCAAAQgAAEIQAACEIAABCAAAQhAQPtsPHz4UE1r+GEz9w329/dDCQkUM47FxUV9oSqGH1XLbm5u0sQQgAAEIAABCEAAAhCAAAQgAAEIQAACEGg1gaOjI6tBb1XNzdT6dA7AlZUV7fDb7/c16CqGH1XLLi0ttbpxqTwEIAABCEAAAhCAAAQgAAEIQAACEIAABCQdnwTpSSo++W+del0wGAzChYUFNRgMlGzRrWL4MU1ZERv5QAACEIAABCAAAQhAAAIQgAAEIAABCECgzQTEgFfS9EmuPzEDqVOvC4bDYSgKo+wPthl+yO/Fhlj+Jh8zgaD8PG3ZjY2NNrctdYcABCAAAQhAAAIQgAAEIAABCEAAAhCAgNbfYoPeOjQ3U+sLOp1OKHuJxY1XlEYJMxSxT36OTTt2dna0C0kVs5CisgiA9HAIQAACEIAABCAAAQhAAAIQgAAEIACBthN48OCB2tra0mn6Dg4OtFdHXXpdcHx8HMqJReATAVC2AEtevnhb7/Lysg49FPHPxyykbFnZz8wHAhCAAAQgAAEIQAACEIAABCAAAQhAAAJtJiCBeHmGH2U1N1PrC3q9Xii/kH/i/ru2tqaFQAkTFGGwqeSDsdEIEYBt7trUHQIQgAAEIAABCEAAAhCAAAQgAAEIQEAIiDZX1WS3yNw36Ha7WgAUQU4SDErknwiA8rOIf00lH5RryHVlizAfCEAAAhCAAAQgAAEIQAACEIAABCAAAQi0mYD4bDRl0Bvs7e2Fq6uran19XQtysse4iuFH1bKy5ZgPBCAAAQhAAAIQgAAEIAABCEAAAhCAAATaTCDW5MSfQwLn6tTrgpOTk9A0/Nje3tbbf6sYflQpK5bGfCAAAQhAAAIQgAAEIAABCEAAAhCAAAQg0GYCZ2dnToPeKppbbO4rZYPhcBienp7qEEOb4YdsA+52uzo/YNosRI6ftqyomXwgAAEIQAACEIAABCAAAQhAAAIQgAAEINBmAo8ePRob9NahuZlan44AzDP8kEjAIAh0TsCyZiE+ZTEBaXPXpu4QgAAEIAABCEAAAhCAAAQgAAEIQAACQqDT6Xgb9Ppobqa5b3B4eBi6DD8kuk/CDyVPX2za4WsW4ltWcg/ygQAEIAABCEAAAhCAAAQgAAEIQAACEIBAmwlIBKCPQa+v5maa+wb9fj8UuKIcSiTg7u6uCsNQifPIcDjUhiBlkg+WLSv5B/lAAAIQgAAEIAABCEAAAhCAAAQgAAEIQKDNBERTyzPZLau5mVpf0Ov1wvMy/DCTD8ZGI1euXGlz21J3CEAAAhCAAAQgAAEIQAACEIAABCAAAQhon42HDx+qaQ0/bOa+wf7+fighgWLGsbi4qC9UxfCjatnNzU2aGAIQgAAEIAABCEAAAhCAAAQgAAEIQAACrSZwdHRkNeitqrmZWp/OAbiysqIdfvv9vgZdxfCjatmlpaVWNy6VhwAEIAABCEAAAhCAAAQgAAEIQAACEICApOOTID1JxSf/rVOvCwaDQbiwsKAGg4GSLbpVDD+mKStiIx8IQAACEIAABCAAAQhAAAIQgAAEIAABCLSZgBjwSpo+yfUnZiB16nXBcDgMRWGU/cE2ww/5vdgQy9/kYyYQlJ+nLbuxsdHmtqXuEIAABCAAAQhAAAIQgAAEIAABCEAAAhDQ+lts0FuH5mZqfUGn0wllL7G48YrSKGGGIvbJz7Fpx87OjnYhqWIWUlQWAZAeDgEIQAACEIAABCAAAQhAAAIQgAAEINB2Ag8ePFBbW1s6Td/BwYH26qhLrwuOj49DObEIfCIAyhZgycsXb+tdXl7WoYci/vmYhZQtK/uZ+UAAAhCAAAQgAAEIQAACEIAABCAAAQhAoM0EJBAvz/CjrOZman1Br9cL5RfyT9x/19bWtBAoYYIiDDaVfDA2GiECsM1dm7pDAAIQgAAEIAABCEAAAhCAAAQgAAEICAHR5qqa7BaZ+wbdblcLgCLISYJBifwTAVB+FvGvqeSDcg25rmwR5gMBCEAAAhCAAAQgAAEIQAACEIAABCAAgTYTEJ+Npgx6g729vXB1dVWtr69rQU72GFcx/KhaVrYc84EABCAAAQhAAAIQgAAEIAABCEAAAhCAQJsJxJqc+HNI4Fydel1wcnISmoYf29vbevtvFcOPKmXF0pgPBCAAAQhAAAIQgAAEIAABCEAAAhCAAATaTODs7Mxp0FtFc4vNfaVsMBwOw9PTUx1iaDP8kG3A3W5X5wdMm4XI8dOWFTWTDwQgAAEIQAACEIAABCAAAQhAAAIQgAAE2kzg0aNHY4PeOjQ3U+vTEYB5hh8SCRgEgc4JWNYsxKcsJiBt7trUHQIQgAAEIAABCEAAAhCAAAQgAAEIQEAIdDodb4NeH83NNPcNDg8PQ5fhh0T3Sfih5OmLTTt8zUJ8y0ruQT4QgAAEIAABCEAAAhCAAAQgAAEIQAACEGgzAYkA9DHo9dXcTHPfoN/vhwJXlEOJBNzd3VVhGCpxHhkOh9oQpEzywbJlJf8gHwhAAAIQgAAEIAABCEAAAhCAAAQgAAEItJmAaGp5JrtlNTdT6wt6vV54XoYfZvLB2GjkypUrbW5b6g4BCEAAAhCAAAQgAAEIQAACEIAABCAAAe2z8fDhQzWt4YfN3DfY398PJSRQzDgWFxf1haoYflQtu7m5SRNDAAIQgAAEIAABCEAAAhCAAAQgAAEIQKDVBI6OjqwGvVU1N1Pr0zkAV1ZWtMNvv9/XoKsYflQtu7S01OrGpfIQgAAEIAABCEAAAhCAAAQgAAEIQAACEJB0fBKkJ6n45L916nXBYDAIFxYW1GAwULJFt4rhxzRlRWzkAwEIQAACEIAABCAAAQhAAAIQgAAEIACBNhMQA15J0ye5/sQMpE69LhgOh6EojLI/2Gb4Ib8XG2L5m3zMBILy87RlNzY22ty21B0CEIAABCAAAQhAAAIQgAAEIAABCEAAAlp/iw1669DcTK0v6HQ6oewlFjdeURolzFDEPvk5Nu3Y2dnRLiRVzEKKyiIA0sMhAAEIQAACEIAABCAAAQhAAAIQgAAE2k7gwYMHamtrS6fpOzg40F4ddel1wfHxcSgnFoFPBEDZAix5+eJtvcvLyzr0UMQ/H7OQsmVlPzMfCEAAAhCAAAQgAAEIQAACEIAABCAAAQi0mYAE4uUZfpTV3EytL+j1eqH8Qv6J++/a2poWAiVMUITBppIPxkYjRAC2uWtTdwhAAAIQgAAEIAABCEAAAhCAAAQgAAEhINpcVZPdInPfoNvtagFQBDlJMCiRfyIAys8i/jWVfFCuIdeVLcJ8IAABCEAAAhCAAAQgAAEIQAACEIAABCDQZgLis9GUQW+wt7cXrq6uqvX1dS3IyR7jKoYfVcvKlmM+EIAABCAAAQhAAAIQgAAEIAABCEAAAhBoM4FYkxN/Dgmcq1OvC05OTkLT8GN7e1tv/61i+FGlrFga84EABCAAAQhAAAIQgAAEIAABCEAAAhCAQJsJnJ2dOQ16q2husbmvlA2Gw2F4enqqQwxthh+yDbjb7er8gGmzEDl+2rKiZvKBAAQgAAEIQAACEIAABCAAAQhAAAIQgECbCTx69Ghs0FuH5mZqfToCMM/wQyIBgyDQOQHLmoX4lMUEpM1dm7pDAAIQgAAEIAABCEAAAhCAAAQgAAEICIFOp+Nt0OujuZnmvsHh4WHoMvyQ6D4JP5Q8fbFph69ZiG9ZyT3IBwIQgAAEIAABCEAAAhCAAAQgAAEIQAACbSYgEYA+Br2+mptp7hv0+/1Q4IpyKJGAu7u7KgxDJc4jw+FQG4KUST5YtqzkH+QDAQhAAAIQgAAEIAABCEAAAhCAAAQgAIE2ExBNLc9kt6zmZmp9Qa/XC8/L8MNMPhgbjVy5cqXNbUvdIQABCEAAAhCAAAQgAAEIQAACEIAABCCgfTYePnyopjX8sJn7Bvv7+6GEBIoZx+Lior5QFcOPqmU3NzdpYghAAAIQgAAEIAABCEAAAhCAAAQgAAEItJrA0dGR1aC3quZman06B+DKyop2+O33+xp0FcOPqmWXlpZa3bhUHgIQgAAEIAABCEAAAhCAAAQgAAEIQAACko5PgvQkFZ/8t069LhgMBuHCwoIaDAZKtuhWMfyYpqyIjXwgAAEIQAACEIAABCAAAQhAAAIQgAAEINBmAmLAK2n6JNefmIHUqdcFw+EwFIVR9gfbDD/k92JDLH+Tj5lAUH6etuzGxkab25a6QwACEIAABCAAAQhAAAIQgAAEIAABCEBA62+xQW8dmpup9QWdTieUvcTixitKo4QZitgnP8emHTs7O9qFpIpZCGW39Pbqg4MDnWMRzvQrxhFjgTmWNYV1gecNybnMMxLPSDx7/5XOP85YYCwwFhgLInRsbTEWGAuMhSbHQnB8fBzKi4gIfNLZZAuw5OWLt/UuLy/r0EMRLXzMQigLK5eRDH2DvkHfYI5lTck33GKeZJ5knmSeZJ5knuS9bJSairHAWGAsMBbQoP5NHVBW11gIer1eKCeTf+L+u7a2poVACROUCzWVfPA8jUZmZXDCdelXjKN6k5YybzA/N5EMl35Fv6Jfnb8JHM9IPCPxjMQzEusv6y/rL+svGtT5am5Bt9vVAqBMwJJgUAAlLDIAACAASURBVCL/RACUn0X8ayr5oFyD68K57qSW9CvGbxPJUulX9Cv61fmbhE1jMEZZnut4jq03aTjrIOsg6yDrIFoB2gjPVxf/+SrY29sLV1dX1fr6uhbkJFddFcMPyva8EzXCClYu0x36Bn2DvsF6VNZwi3mDeYN5g3mDeSPfmJB5knmSeZJ5knmSeVK+zGq79hWcnJyEpuHH9va2FrKqGBVQ1j9pKaxg5UrwSt+gb9A3Rsl/GQuMBcYCY6FsImzmDeYN5g3mDeaNfONJ5knmSebJ9s6TwXA4DE9PT52JVmUbcLfb1fkB08kHJTErZSfmKLCaGMnQN5KJ7Okb9A1XMmv6Bn2DvvGD+ttYxgJjgbHAWOBdg3cr03iSdYF1gXWBdYF1od51QUcA5iXhlUk4CAKdE7CsWQhl/Y1VYAUrl+kOfYO+Qd9Y0V9AMRYYC4wFxgLPovlGfcyTzJPMk8yTzJPMkyKer6wwFhgL2bEQHB4ehq5EyRLdd3Z2pj70oQ9pY5Ayph2U9U8QCStYMQZHycoZC4wFxgJjgeeNfLMB5knmSeZJ5knmSeZJ05SFdYF1gXWBdcF3XQj6/X6YTogpE8r3v/99NRwOtSGI2HP7JkykLKxcRjL0DfoGfeOv1e7urmIsMBYYC4wFnq/yzeeYJ5knmSeZJ5knmSclqll2K/L8jCaTZ+bEM4P/M0PQ6/VCDD8O1OIiyVIxg8H8Rh62GQsfUYwFxgJj4UR/AchYYCwwFhgLGAZgGIBhQHsNAzAH/QHFOsg6eJnWwWB/fz+UPeKSgFte/MV5sYrhB2X9k7TCClauhLb0DfoGfYP1qGyyY+YN5g3mDeYN5o38JOnMk8yTzJPMk8yTzJOmyVBb1wWdAzBOENnv92U3cCXDD8r6Jx2GFaxcCZrpG/QN+sYoYTFjgbHAWGAslE3ezbzBvMG8wbzBvJFvgME8yTzJPNnueTIYDAahJN8fDAZKvhmpYvhBWf/Eo7CClStJK32DvkHfGCXwZSwwFhgLjAXfZNYf/jCsYJVvCMGawprCmsI8yTzJPGka57R5XQiGw2Eohh+yv9+WaFV+3+l09N/SZiHyM2X/Um+fXl9f1wxhNUrSSt9IJuKkb0wS+NI36BvMk8yTPG/wzGAmdmddYF1gXWBdYF1gXWBdQJNBV2lecws6nU5YlPR/Z2dHSTh1FbMQyvonDoYVrFxJlukb9A36xigBN2OBscBYYCyIYLi1xVhgLDAWGAv5Jo48MzBPMk8yTzJPJufJ4Pj4OEwnxFxaWhpvwVpeXlYSLumbMJGysHIZydA36Bv0jb/UaRYYC4wFxgJjgeerfPM55knmSeZJ5knmSeZJCUISEY/nZzSZPNMOnhn8nxmCXq8XkiyVZKniBI0ZzN/Qka7yT5yw19bW9IIj23dJltruZKmSO4a+wVhgnsQkjHXhB9XJyYliLDAWGAuMBcwkeF/g/Yj3I96PLt77UdDtdrUAKC+4kkhZEiKK6EGyVJKlkiyVsUCyVIyRWBd+UEfAMxYYC4wFxkKbk4bzTMgzIesg6yDrIOsg6+DF182Cvb29ME62KELgwcFBJcMPyvqbHMAKVi7THfoGfYO+MTJVYiwwFhgLjIWy5nPMG8wbzBvMG8wb+SadzJPMk8yT7Z4ng5OTk/CHfuiH1F/91ShB5Pb2tt7yWMXwg7L+iVZhBStXUlr6Bn2DvsF6VDZhMfMG8wbzBvMG80a+IQTzJPMk8yTzJPMk82Tbta9gOByGp6enWgC0JVqVPC/dblfnREubhcjxlO3pXDgSRQmrSZJW+kYyESd9g77BHMs8yRrKM4NpqMa6wLrAusC6wLrAusC6gM4gBie8O/PufF6am44AzDM5kEkpCAKdE7BskkfK+ieHhRWsXIl06Rv0DfrGKMkyY4GxwFhgLPAsmp9wnHmSeZJ5knmSeZJ50jTrYl1gXTDXheDw8DB0GX5IdN/Z2Zm23S6b/Jey/gkiYQUrxuDIdIexwFhgLDAWeN7INxtgnmSeZJ5knmSeZJ40TVlYF1gXWBdYF3zXhaDf74fpZKkyoXz/+99Xw+FQG4KcnJxoAdDHLISysHIZydA36Bv0jb9Wu7u72lGWOZY1RdZX1l/GAs9XdvM55kmeGXhm4JmB99B8UzTmSeZJ5knmybLzZNDr9UIMPw7U4iIJMdueEBPzmx/QLuCMhY8oxgJGUIyFE/0FIGOBscBYYCxgnoF5BuYZmGdgnoFWwDPh5XgmDPb398PYxEJe/MUJuIrhB2X9k1nDClauxN/0DfoGfWOUFJ6xwFhgLDAWyhokMG8wbzBvMG8wb+QbqzBPMk8yT7Z7ntQ5AFdWRslS+/2+3o5UxfCDsv7JJWEFK1eCZvoGfYO+wXpUNnk38wbzBvMG8wbzRn7Sf+ZJ5knmSeZJ5knmSdMcpa3rQjAYDEJJvj8YDJSowVUMPyjrn3gUVrByJWmlb9A36BujBL6MBcYCY4Gx4JvM+sMfhhWs8g0hWFNYU1hTmCeZJ5knTeOcNq8LwXA4DCUZveQ/syUQlN93Oh39t3SycvmZspNE9rDq6X4kJgf0jWRSWvoGfYM5dlWtr6/rOYI1hXmS5w3GguSf5pmBZ2/WBaUYC7yHxkabPCOxLvC+wPtC05pb0Ol0wqKk/zs7O0pCZquYhVDWP3EwrGDlSrJM36Bv0DdGCbgZC4wFxgJjoWwyeuYN5g3mDeYN5o18EwvmSeZJ5sl2zJPB8fFxmE6WurS0NN6Ctby8rCRcUsQ/H7MQyv7/7J0HfBRl+sd/W7Ob3WQ3vTcCCb1JB6VKs6OCNFGxnnr2ghVU9K+eomc9K1JVPERE6UjvvUMIgZCebLK9787/87ybYLBCAA/J897luJ2dd+ad75Sd+c3zPD9m9XtGMnxs8LHBx4ZDlFngc4HPBT4X+Fzg+6s/Nvvh6yRfJ/k6yddJvk7ydZKCkEiY4vtn1mT+yMCG7xlO/55BZrPZJC6IyQUxuSAmm99ERkaKH1gKPedCyVwomX8X+Fzg3wX+XeDfBSWsVqt4Ac6GeWqRDUR/Go0GfGzwsdFYC+izWSY/L/DvAhvH/p1/B2Umk0kIgHQxo0LKVBCRRAAulsrFUrlYKp8LXCyVjZH4d0EpIuD5XOBzgc8FPhcac9Fwvifke0L+HeTfQf4d5N9B/h38++tmssLCQqmu8CgJgeXl5Q0y/OC+p1+0lFkxq98r8MrHBh8bfGyEiv/yucDnAp8LfC6caSFsvm7wdYOvG3zd4OvGH5t08nWSr5N8nWzc10mZ1WqVdDod3O5Q0cOEhASRAtgQww/ue/rFQ5kVs/q9Qqt8bPCxwccG/x6dabFyvm7wdYOvG3zd4OvGH5sc8HWSr5N8neTrJF8n+TrZ2LUvmd/vl5xOpxAAf6vQKtU9MZlMot7HL81CaH7u+7M5CrP6uUgrHxunFuLkY4OPDb7GKkHR5nwu8LnA5wKfC3w/yffP9c0F+XeBfxf4d4F/F/h3gX8X+Hfhr9HcRATgHxX9px0hk8lETcAzLf7LfU+/UDKzYla/Z7zBxwYfG3xshExZ+Fzgc4HPBT4X+F70jw2K+DrJ10m+TvJ1kq+TfJ2sb17Fvwv8u1D/d0FWUVEh/Z7hB0X3eTweYbt9psV/T7cv1XrixgSYABNgAkyACTABJsAEmAATYAJMgAkwASbABBozgerq6tMy6D1dzY0E4TpTQ5ndbpd+WSyVXJ4sFgv8fr8wBCGraxIAT8cs5Ez7Ug42NybABJgAE2ACTIAJMAEmwASYABNgAkyACTABJtCYCZCm9keGPWequZH4R1m/ycnJkNlsNul/afiRlJTUmPctbzsTYAJMgAkwASbABJgAE2ACTIAJMAEmwASYABMQPhvny6BXVlJSIlFIIEX3qVQqsaKGGH40tG9cXBzvYibABJgAE2ACTIAJMAEmwASYABNgAkyACTABJtCoCVRWVv6mQW9DNbf6Wp+oAajXh4ql2u12Abohhh8N7avVahv1zuWNZwJMgAkwASbABJgAE2ACTIAJMAEmwASYABNgAlSOj4L0qBRffUOXhmpu9bU+mcvlkuRyOVwuF8iCvSGGH2fTl8RGbkyACTABJsAEmAATYAJMgAkwASbABJgAE2ACTKAxEyD/jTrTjqioKJxLvU7m9/slUhipKOBvGX7Q9LKyMvEdtfoFBOnz2faNjo5uzPuWt50JMAEmwASYABNgAkyACTABJsAEmAATYAJMgAkI/a3OtONcaG71tT5ZWVmZRLnE5MZLSiOFGZLYR58pIpBqAiYmJgoXkoaYhfxZXxYA+QhnAkyACTABJsAEmAATYAJMgAkwASbABJgAE2jsBEpLSxEfHy/K9JWXlwuvjnOl18nMZrNECyaBjwRASgGmunx1ab3h4eEgm2ES/07HLORM+1L9QW5MgAkwASbABJgAE2ACTIAJMAEmwASYABNgAkygMROgQLw/Mvw4U82tvtYns9lsEk2gP3L/jYyMFEIghQmSMHi+ig/WGY1wBGBjPrR525kAE2ACTIAJMAEmwASYABNgAkyACTABJsAEiABpc+fC8OO3zH1lJpNJCID0JRUYpMg/EgDpM4l/56v4IK2D1kspwtyYABNgAkyACTABJsAEmAATYAJMgAkwASbABJhAYyZAPhvny6BXVlhYKEVERMBgMAhBjnKMG2L40dC+lHLMjQkwASbABJgAE2ACTIAJMAEmwASYABNgAkyACTRmAnWaHPlzUODcudTrZFarVapv+JGQkCDSfxti+NGQvmRpzI0JMAEmwASYABNgAuebANU0pj+ZTCb+fvn5fK+fl88EmAATYAJMgAkwASbABP6IgMfj+V2D3oZobnXmvtRX5vf7JafTKUIMf8vwg9KATSaTqA/4S7MQmv9s+5KayY0JMAEmwASYABNgAn8FARL9qJEAWNfqRMG/Yv28DibABJgAE2ACTIAJMAEm8HsEqqurTxr0ngvNrb7WJyIA/8jwgyIB6Sb5twoI/plZyOn0ZRMQPvCZABNgAkyACTCBv5pAnRBYt976guBfPRZeHxNgAkyACTABJsAEmAATIAJlZWWnbdB7OppbfXNfWUVFhfR7hh8U3Ufhh1Snr86043TNQk63L9Ue5MYEmAATOJcEjpVU4/jxMvTu3vJcLpaXxQSYwN+cAEf6/c13IA+fCTABJsAEmAATYAIXOQGKADwdg97T1dzqm/vK7Ha7yIUh5ZAiAZOTk0VNHHIe8fv9whDkTIoPnmlfqj/IjQkwASZwLggs33gIkz9cDJ9FhuQMGb56675zsVheBhNgAhcRgd9LAaZN5CjAi2hH86YwASbABJgAE2ACTOBvSIDuVf/IZPdMNbf6Wp/MZrNJf5XhR/3ig3VGI0lJSX/DXcJDZgJM4EIgUFRqgdnuwPvvrcGCtatQASX88MMABYb3ysUHLABeCLuJx8AELjgCdSIg/ctmZBfc7uEBMQEmwASYABNgAkyg0RKgyL6qqiqcreHHb5n7ykpKSiQKCSQzDpVKJVbUEMOPhvaNi4trtDuWN5wJMIEzJ2CzOTH9m/UoqajGyk0ncLiwGmFQIAA75IiAF16oIUfvXkmYyQLgmQPmHkygkRCo7wAcCARE9gPVSKlzCG4kGHgzmQATYAJMgAkwASbABC4gApWVlb9p0NtQza2+1idqAOr1enHTa7fbxWY3xPCjoX21Wu0FhJqHwgSYwIVK4HB+OcY+9BmqKoJwBWqglFzwIRoK2OGDCip44IceSngQgBxDeqXjMxYAL9TdyeNiAn8BAapw8rPTL62wvvFHICiJb70+L8orKkUkYHxsLOilqFwug0xOvWUIzRVqpy7tL9gEXgUTYAJMgAkwASbABJhAoyJA5fjofpRK8dG/51Kvk7lcLoluel0uFyhFtyGGH2fTl8RGbkyACTCBXxIoL6/G4q2HUXiiBh9+sgFB+OADYIENMdBDJoS/CDjgQjQiEIQDfoTDDjuM0KJfrxTMYAGQDywmcFERoEg9emFZJ+b9smafJFEdPwmSFIREAp9CCZpG/yOXi5LHQsZzut2oqLTB4w/C6bdjw+ZdcLu86NW1I4zaSESEKxATr4VCqUEQypD0RxGCMkBeTwYkQTEIWqkcoVFxYwJMgAkwASbABJgAE2ACDSdABrxUpo/uM8kM5FzqdTK/3y+Rwkj5wb9l+EHTyYaYvqNWv4AgfT7bvtHR0Q0nwz2ZABO46Ah8uXYj5sw7jMqyahyxmGGtsCIqYIA/zIFAhArmKgtiEAFJZUfQFwkHnIhGpEgBDkIHG2wwIhx9OAX4ojs2eIOYQH0C9R19T3X3FYqfEP6E+Ceri+QLApICMkmCzx/Auk17sWLtTkQYjZBJClgcNshUEuReN3p3b4ue3dpCpVBCRpIf6X8yCLGPBEASHoPBYMg0hP44OpAPTibABJgAE2ACTIAJMIFzQID0tzqD3nOhudXX+mRlZWUS5RKTGy8pjRRmSGIffa4z7UhMTBQuJA0xC/mzviwAnoMjhBfBBP7GBCqr7TBZnXh37lZ8/f1mqF1yuIIBOBVyGPRBKKxyeCQP7AoXDBo9VDYV3HBCIbNBptVD4aQIHS/kcAkBUA56SPdhUK90TOUIwL/xkcFDZwK/T+C3nHzF3EGJ4vGE6BcMBkQqrxQMQq5QiOn0Jw8GxVViX14R5i5cB5vLj/TkREgyBQqLS6HXSLjy8u5o27wpVJQHTP1k/togQBID6S8k+oUiDoPiDa1MxjGAfMwyASbABJgAE2ACTIAJnB2B0tJSxMfHi6yX8vJy4dVxrvQ6mdlslmjBJPCRAEgpwFSXry6tNzw8XNzYkvh3OmYhZ9qX8pm5MQEm0PgILN+ah037y7Bs/QkcKDyGKpMDcYZI+O12KKPUsFp9iI3QwOPwQOFTokbuRpQ2DN4aMvmQoUplQZw+Fj6LH+qgHF7YEQYDPLBBBQ169UrA7LfubXxgeYuZwEVMoH4Nv59FuFBqbygqLwCPJwCP3wulQgG5DNBq1CGBjj7Qv2L2AGw+P37asBu79x1BTm5TqFUqHNp/FFmZ8ejbsz1iIiJCLxSCcgTlAchrRT6vLwi/3w9/wA+VQoUwjQoKoROGxEJuTIAJMAEmwASYABNgAkygoQQoEO+PDD/OVHOrr/XJbDabRBPoj9x/IyMjhRBIYYIkDJ6v4oN1RiMcAdjQw4L7MYG/N4FJH6/Ev2b+CL8/EXK5CS5XDAyKasQGDChWVsMTiIROZUKUPwplcjMCgRhEKKyI80WjCEVwy9wwKo0w+AyoRglAD+jBCBgQBjuqMbxXc7zPEYB/74OER88E/oRAfSdfCtHzeLzIP16CXfsOIDkpHjEROjRtkikiAJVq1ck6fW6fH1anC1t3HcTS5ZvgCQJhYTL4PD5kZSZhyIBuyMlIhZKyhiGHXx5E0O+H1+NHWYUZlaYaFBUVo2WLXGRnpkITFnIP5sYEmAATYALnl8CqLQWY9O6K87uS//HSszNi8NqjgxAVyWaZ/+NdwatnAv8TAqTNNdRk98/MfWUmk0kIgCTIUYFBivwjAZA+k/h3vooP0jpovZQizI0JMIHGR+CV6Rvx/n9XwG53Qa3Wobqa6pBKcNV4ER4VBlu1D1ERYXC5vQgzqmEp8yAyqEJ0oh+9uzTF9Pm7oIceHq0HWo0WXrMLakkLF1wIgxK9RQTgfY0PLG8xE2hEBKgOHxVGpub3B1BeacG+IyewbtNWZKanoEV2Ggw6rUjvjYoxIiZSA6VKhaLSSuw9kIeKKit27jmGo4VliDSEIyraKFIshvTvgm5tm4JsyiRJBrvXi/LyMnE9srkCKKmoxv4DB9CxXRu0yslCalIM1CpOAW5Ehx5vKhNgAv8jAt8t34/xz377P1r7X7PaVk3j8c3boxAXpftrVshrYQJM4IIiQD4b58ugV1ZYWChFRETAYDAIQY5yjBti+NHQvpRyzI0JMIHGR+DF2evw+ieL4HZGQh1hh8scCa3WDrc7EhpNNbxeNbRKD9yBcGg0doQ5wuFUevHYtQm4/ooBuOHuH1ASKIE76MbI3FQYYiMxdeNRuN0eGKHC1b264JO3bmp8YHmLmcBFTqDO8KN+HUD6/xaLDSvXbUdeUSV8UCLgdaFX57aIjtDheFEx7E4n2rdqguysBJSV1WDnviPwQI7SchusFhey0pOgVquw/2ABOrXPRf9eraGWy0TEH4mKUsCDrKwslJpsWLdxG5UbRGxUJCLDlRjQuzvioiLq/EAu8j3Am8cEmAAT+N8RYAHwf8ee18wEmMBfQ6BOkyN/DgqcO5d6ncxqtUr1DT8SEhJE+m9DDD8a0rfuzf1fg5LXwgSYwIVC4NWZW/DR9xtRWa2CURdAWdlxJCRmwGpVwmi0wlxjRmJCImpMShiiHSgvN6FP96Z4cEAW+vXrJ2p6bd++HSaTCfqUXNwxeS48Ph8sxy3QBrVof2kU5k/hGoAXyv7mcTCBc0Og1ta39h/h9gvA6/OjuKQCazftw7EyEwxRcTBVliHOGI6s9BRExcTi4IEjUEh+XNazBeTyMKzfshfHSstRZbYjKsKIfj3aQReuxrpN+9EiNwM9uuSgxmzDqvXbUWX1oG3L5nC7XMg/XozisipERUXDYTMjJT4a3bt0RNOMRKiVp9YBrDdM4SIskoSFNTG1ugliYmjSyQ6yuimhPie/oO39petw3fLqCNdLRa6Pq3a9ov/JVf+6b/0pvxqFMD2pN17QHFRXUYJUa5gi+oT+G9rK2uH8etx/fkT8vLXCiaUWYGivn0qhdp0nHZlPggw5Qv967to9UI97LZS6nvWX8PNI6+27Px8+z8EEmMB5IMAC4HmAyotkAkzggiLg8Xh+16C3IZpbnbkv9ZX5/X7J6XSKEMPfMvygNGB6wKb6gL80C6H5z7YvqZncmAATaHwEXpq1Hm/OXAyfMgpyjw2OmhhERFdBEaZCwOGHy6mDwWCGKqiGM+BF9zY5mDy+K9q3anYKrGPFdox86TPs3G6GAX4o5UrY1Xb06pCDBW/d3vjA8hYzgYuYgCQFAChqjTyEpS+8wSBqrE7s3ncUG7cdRJhKhmZNs2E2W1FlNiMY8CItKQHNspth+44dSEzUoUmTZtiz6wiqa8yQh2lQUWVBalwkEuMisTevCF3b56Bbx5bYuOcIDh8uQIfW2SirceHA4aPCWCRcq0WUwYCy8jJRd7B581x07dAMccYIqBQkTZHoJBdaH81P4YIBuQwKmiCFagk63T5ERkWKbZGBtou+ow9yBCCH2+tDMBBAhFYjXIvF8iAhKJNBDlktAxKkghAf6uyPhdglE/8JiY0S/NQn6IdcJiEoKSHJ5SFTEzktl+YMyV1BSUZLE/UMSdSjT/QvTYdcgWBQChmeSAEaJoISjYl2gxcBuUaMT0HfSUGRdh2UJCjEBsoQlCnFGOUSrYH0PNqKk5rez+IeiYm18qFYrRiHDMEACYAySIrQ9zQueVCGoFwOBQLipVBArhTLVtJxQvNKcsgkHwIylVi+opajX+yX0FhDg6H/klM0MSBHZ7FTIBeCoiApWErEQ8z+88i59uNFfMHhTbsgCbAAeEHuFh4UE2AC55BAdXX1SYPec6G51df6RATgHxl+UCQg3dzUmXaciVnI6fRlE5BzeKTwopjA34jAxFkb8eHsVTCbvYgwamH262GQmWAze2CI1cFhC4chwgKtQo0dM/6JYMAHt9MBqvkVGxsrrkk+H9Drjg9QWFUFe6Uf+gBg09pg0BnQu3kTzHpr7N+ICA+VCTCBPycgIRgMCTMSCUlywOr0YMu2vSgpr8GJ8mpIkh9xMbHQaHU4dOQobFYrUhPi0bFdK7jcNlTXVKNd81wkxkdDrZNDFabAhq35yM8vhVGvxrHiMnRsnYvczAxs27cfYWo1wtUqbD9YgONFZdDpw9EiJxdejwvlZWVCDkpJTkZKggFdOraBURdWK8opQu7DtQISiVkSDR4SSkoqsW3HTvQf0Bc6rTokqNVKSyT0Odw+HM4vgM/jQeeObYX0FwhKsNjtsDuc0Ot0MOj04v7M43MjEAierN38c4Qh4PV4YbZYEFQoEWPUQy0HLHYPzHY7IsN1MBr0ANVQlGSgNBOn0yVER5K64mJjhQhmrqmBxxeAQh0mnI9p+apa/UumUCEqygAEfCivtiMQ8It1KOQyqMK0iIjQic8erw/Vdhd8VHNaRsKhBLUmHIZIPdRKMlAJ7XmX2w2X0y3m9/kCCNdqEGmMhNPhgs1mF+KoJJfgC9DLHgWUkMEvBREZHiZqNZodTkQaIhEbqRPsSaB0u12Q5ApoNWFC8AtQurjNBbvDDqM+HBF6vZAbPR6/YEv3xCT0KRRykMueLlwntoeONzHM2v+R1UY8/vkxy3MwASZwLgn81QKgTutB745H8OO6VudyM/5wWVwD8C9DzStiAhckgbKystM26D0dza2+ua+soqJC+j3DD4ruo/BDqtNXZ9pxumYhp9uXag9yYwJMoPERmDxrA6ZMWw6bwoBwyQGbygC9ywqHVY+IGCu8Kh2m398dfTo2xdGjRxGuVsMQFQW5Uils0cmx/D/zduOxt9dAp6sBnHJIWsDptMGo0WNg61x88dbIxgeWt5gJXOQERO0/Ie5QlJccBUUV+O77ZfAGFIhOjIPNakFVlQlOdwDKsHBUVlTCoNMgIzkBOc0yReZCpFaFDq2bISkhGiarDYvX7sbWnYeQkRoNuUKO9KRk6FRhsLjsSIqPxbatu3G4uAJmmxNx8bEUgygi4aINkYiI1MFSXQ2dRoGhA/sgMyUeSoVMCHak96koLThIKbKhHUNRdHsPHcVnX0zH2DGj0KF1DhQyEgYpYjAUY1ZYXIYfFy2D0RiBEcOugVImwe31Y/vuPdi1ey/atm6Nju3aQhOmQv7xYzh2vBiZmZnISE2CUk6RdRL8fj8qq2uwdsNGIbZd2q2TMETZsecgMG1r3gAAIABJREFUVq7biN49u6Fd6xZQqtUoLa/G4cOHgKAfPo8bVZUVuKx3X+j0EdiwYRMUKhUkpQqHDudBG6ZGdlYGnA47VOowtGnXFnK/Bz8uXwuHw4nc7HQgGIBGF4E2rVrAqNeissqENZt3oqamGhkpiXA6nIBciZYtmiMzPQkqFQl1Xhw5WoCaagv8/iCqTWbEREejbcc2KDx+QtSoliuUMFmsOFZ4HK1atoBOpUZVTQ3SkxOFiLhk5Vpcduml6NP9EgQCPiEAbt25VwiAnTu0girog8vrw9bdB8W2dO/SCc2yM2G3O1B0oliIjCQGktDp8bqgkCuRlZmFlOQEqJRKITzTcUfiX50AyBGAF/kF5xxuHgVRkKAeExsrzIuqTVVQKJXQ6yNQbTIhXKcTJkQUqWG32xATEyvmV6nVov4TXR8qK8ohlysQGxd3ysgsZjM8HvfJaVSigBwkSWyn2u50PaiuNonSBfRsV1lZIeZNSkyCRvuz02xJcbF4GZDdtKm416JWWlIihHQyUEpNTRMvHmhZfnoLSxG3ShWMdH8ml8NiMcPn9YltpHb82DFRY75JdjYCfr/43miMEtttqqpEeLgO+ogIMSarxSK2lZ4N/+i8Ol8CoFwWhCHCjRpr+EmO7XOK8M+b1uCS5icwa9El+HR+V1SZ9Se/D1P54PUrxQuIc9lYADyXNHlZTODvR4AiAE/HoPd0Nbf65r4yu90ukkZIOaS3nsnJyeIHhpxH6MeCfjTOpPjgmfalHzpuTIAJND4CL83ahikzt8Gu9EIbsMGmNEDvt8Kp0EMfsMBt1yEuxo57rmqLtnEKpKWkQKvTCadyql9A4dDvfLUN78zbBY/HBLdbAYMGkDtlcGoC6NmmBRawCUjjO7B4iy9qAiJDltJYg17xEOz2BrF5x0GsWLUZaq0BcUlRQqQ5eDAPx06UIS4xFTabFQa9FimJsYiPMYDMekmg69K2BVIT47B26wH8sHILHG4n2jZPhUatEWYgarkSYRRlJwFHC0twvLQCZosVBoMRpaUlSIyPQ/PcZtColSgvKYLH7USvbh3Rq0s7MY3uoejBmIQpKUDRipRaqoDPH8TmXQfw4UefoGePbhh94zXQaylFVSGETRL6tu7cg2/nL0CL5rkYdeMwhIcpReTa5m27sHrtevTo3hXdu1wCuVyGHTt344dFK5CYlIIBfXoiLSkOKtpImQwWuwvLfloJrVaHHp07ICpShx17D2PGV3Nwy5iRaNG0iUgp/nbBEmhUKlHLUCYFUHTiBJJTUhGm0cJUY4bBEAGb043ps75EQnw8brzuaricDnHvGB0TDcnvw5zvF8Pv82Pk9VfD5/XA4/MjPi4Wem0YLA4XFixeKQSPqwYPgNPtxopVaxFliMSg/n0QGxOFvPx8bNuxCzk5OUhPy0BNTQ38Pi9SUlPEPamCslE0WuzadxA/LlqMcWNGIzUpDmWmGujD1FCHqfHSq2/isl69MOLaIaB0cZvDi89mzIbD6cED/7gdejXgdHmwftselJZXYOig/uJ82bN7D2xWG1o2b46YmGiRKFxRWYGtW7fB7fbhsl49kJWZJiIB64SJ0LH48+eL+sTjjTsnBLZt3YqxI4dj2aq1iI2JwcD+fZGWloannn0eQwcOQLfu3fHp1GlY9OOPeGHic1i6cjXGjhyBPv3648mnngY9EF7StjXCwtTYn3f0pAM6De4fd96BhT/+cFK0mzH7K/zrtf8TLzy+X7gYBUfzcdWQQfhq7jy8+Nyz2Lp1ixD0tBoNZn49B82a5eLZp57E3G/mCHE7LCwMc+Z9h5SUVHRu30a4rNO1rNelvTHlnXdx0w3DkHf4sCgP1TQnB1/MmCUeVh+8/17s2LYNPyxZhnvuGI8tmzeJcd4wfAR69+mLe+++C//55DNs3LAOX86ahbfeeQ/9BgzAtC+m4qWJz6Nd+3b4bNpM8ZL399r5EABVygASYiwY3n8X3ptzKTy+UDkBuTyI529fjDuHbcQNT9yMdbuyxXSFIgilPIixQ7dg3qo2MNu18PvPnRM8C4Dn5JTjhTCBvy0B0tT+yGT3TDW3+lqfzGazSX+V4Uf94oN1RiNJSUl/2x3DA2cCTKDhBCbP2opnv9oKdSAIvdyB6oABGkUQ/mAQRrkdDkkLncKCVlnZmDA4BlHRUWJldFNKLyYoFXjOqoN4bfY6ev8Muz0AY6QMfksQAa0MXVtkY8FbYxo+QO7JBJjABUdApP+KunV+ETHn8AD7Dp3Auk074QuQGOMJpbFKcthcPiFa0QNufHQkJL9HRHep5BIyUhPQsW0upKAMi1duxqHCcsTGGtEkKQo+r4ToKJ2o3Xe8pBpulw9+eaien8VqhcVqg1ZL6asRokaeVqWAWimDPxBE756d0b55BsJUcvFgHAhIUFBNQLIMpkDAoCTm+2ndVqzftAVKhRyD+vXCJe1bC0GTbugqKk1Ys2EzjhQcR6Reh5tuHIZog16sf/uufVizfhO6demIrp3ai+XtO3AY6zdvR0VFFdKTE9Cre2dkpKeIh3unx4+1GzaJFybtWuYgUq/FwaMnMG3WV7jt5tHISk0SY/xo6izExEShf99LERdlgCSiFyUoVQoERN2+ABxuDz76dDoSEuIwcvgwUTGP5iFRgKKXfli2Gm6PF7eMvAFKinqkKDmqBRgMwOEJYOHyNTCbazDsqiFQh2mwaOkKVJSVYvCAvmiSlYkdu/Zg09ZtaN+hLdq2aQ1NmBpSwAcF1R4MBARHSo/etnM/5s77HvfedQdSEqPFvlFIohIi3vt4qqjJ+PA9t4n9V1BUjq+/nY/SsnL8487xyM1MhtVqwdotuxERaUDnjm2w7+ARbNuyBT27dUOL3KaQUbovgIAURH7+MSxZugJxMVEYMuhyGI2RIo1biIAnDUcuuNOEB3SBEti2dQtGj7gRK9asFwLg5f16i4i6Z56fhKED+4v7m0kvTRYvDiY9/yyWr1qLMTfdiD79B2DCU89gyhv/wmeffIRwbTheee119Btw+cktvefO27F+7Rp8+MlnYlqzZjmgaSQALli0RAiAVwwaiDnfzsPEZ58WEYSPPP4k7rnjdnTt1g29Lr0Mjzz0AJ6Y8BRatGyFxx95CAkJiXj9zbcwsF9v3HLreHTv1Qt3jb8Vn0ydhhcnPoe0tHSMv/MuEUHYunUbcV48cO892L59G55+9nk8+vCDGDVmLIZecaUQ9Cibg87bW8ffjnnfzsVNI0fjnw89LK6Vjz74APLyDqGivAIffz4V7dp3+MsEQI3ahyt67cNTty4Tp/V7c3ri0++6i/WrVX5c23s3HK4wyOQSFqxpLabnZlTg7uvX4pree7FkY3N8PK8bth1IP2dHHguA5wwlL4gJ/C0J0LW7qqpKBL2ca4NeWUlJiUQhgRRaTqHetKKGGH40tG/cL0LY/5Z7iAfNBJjAGROYOGsdXpqxFDJtIrSeIBxqQOU2wx8WiXBPDbzqCAQcNZgwfCA6xVVCbzTi27XH4fIZoDEE4FUr0TU+DM98ugeugAMetxphYW643Wqo1V5c1q41Frw1/IzHxR2YABO4cAlQ2T8S/+hBjES+0gobFq/YCL9cCbU6TKTKVlRWorKqGjpDFCpN1SIaL86og9ftR7XVBwq2u6RNBnQREdh7uAz7D+ZDFU7u4zroVUp4vUD71k1g0CqxevMe2Jw+RBr00GjCRKpojcWOhMRkEY0TGx2F5MQ4kTrr9gWhD5OjQ8tMNG+aDrq3CgjhShFKAZaTkUVARNIsXLpSmGKYrRaYq8px27gxoh4evSg9eCgPRwuLIVeFIe/wIREBmJIUJ8TBbbsOYO26zejapQO6dW4vlrd3/2GUVVaLCLj9e/cgTKVC78t6ISMjTRhbrNuwCWqVCu3b5CJCr8Wew0cx6+u5GDdqBHIyM0QU4fLVG7Fi1Uq0adUSXTtfgsSEBISpqcIeNTLcCMDu8uI/n05DYkK8EADrzDxoJlN1Db5fvFKIo9cO6S/Snil60GiIFKnSNqcXPy5bA4u5BtddNQQaTTjWbNgIc3U1LuvRBclJiSirNOHHRUthc9jRuVMHNM9pBmOkTtT6oxqJFIoZDMqwefte/PjjUtwxfhySE42Q5Gqx3ynIcsW6Lfj+++/xzGMPIjrKiJ/WbRIpkLv2HEBWRgqGXTEQJSUlWL9lJzp37gRDRDgWLlsNc7UJY0YOR6QulApJ5f1IBHS4vFi8dDmO5ufj2quuQLOmTUSUJgkddUYltRYhF+5JwyO7YAj8kQB49dBBSEvPEOn3Dz78KN6a8sYpAuDjT0zA9ddcJZ7VKL02L+8wlq9cc4oAuHTxIuS2aCGmfTF91h8KgBRV26VLN3w/fx7efPtdfP/dt9i7Zw+W/LRKXLNeemEi5n87F+9+8BFuHn0TRo4eI9J833/nHcz48is8M+EJVFZWIik5Ge3atcfTz00UAmadAPjZ1OkYfdONYlkUwTj5/17DiuXLhACo0WjRolVLzJz9NcI0GpFePLBvH7GMxx99CM9NehHX33DjXyYA0oqozt/R715EQXEMhk+4BYVloZfOFHGuVATh8ytAUYL0r5gO4LZrNmDSnYsw8aPB+HR+t3OaBswC4AVz2vJAmMD/hABdX3/LoLehmlt9rU/UANTr9eICTbUiqDXE8KOhfanAMjcmwAQaH4FXZ27Bx0s3o1ylQpQdKCuVkJAWQFWxAgnxfphrFEiI8eOREX2Ra6jE2DfzIFf5UF6uQExcANVWOTITZOhb8BMWpXVCTQ0QFaWFyaSAwWBB24wofD/lzsYHlreYCVzMBCjSS/IL0crjAzZvO4jlazdDrQtHhCEC4YowOF1OEUXn8PhENFdCbCQSjHpR26+ixom0uGg0b5qKPXn52LCjAKZqF1QKP3Q6jYj6CkKOTi3S0b1tCxwuKsOJklIY9OFQKFSoMVtRSTXqJDkUSpUQriiqThYIoLjSDLu5HG2apeCaoQNE5GHIiLfWxZaCxiQJHrcb8777ARnZuVBq1PjvN3Nw5ZBB6NHlEvFATWmwKRlZMFsd2LB+Ha67eihym2QIY4oduw9jDQmAndujS+e2kAIkbh1EeWUl2rZticpKE5YuWyGMLXr3vgzpaakijVWpUKJt6+aI0GuEAPjlN/MwbtRwZKenichDm8uDZT/9JOaNptTEAf3RIrcZlCKujsYvwe724cNPpyM+Lg6jhl+H0GNwqHZhVY0Z8xatQHFJCXp1ag8p4EV0dCzatG4poiMpEpMEwLLSUlwxqJ8Q0PKOHkdMdBRa5TYVRiuUipx39BiW/7QKVRWVaNWyOXp174qEOKqXRlF3FPmpxMate7FgwWLcecctSE2KFmnVcviFU3FJlQ3/9+qruHX0CDRp0kTUBOzZtRN27j+MXTt34N47bkXRiULkHzuBywf0g81SgznzF0OOIG4ZMwoalRJyecg5mbaMrFlWrd2IbVu3Y/Dl/URNw5AzcMjn+aRD8MV8zvG2nTMC27dtw6jhN2DpT6sQHx+Pgf37ICMjE0899zyuHjII99x3P2Z88QVUapWI3KsfAXjDDcMxbsxIkQFBtTZLiouwev0mxCckiPFRtN9PK5bjyquuEZ+fee553Dn+VlHGaeHS5Tiwfx9uuPZqzPl2Pp5/ZgIKjx9HemYmTFUmTJs5G6+/+gr27N6FpT+tFi8vXnj+WSz84Qe8+8GHGDXiRiH+JSUlo3ffvrjn3vtxzRWDRVRKx0s6o2nTZhh3222i3wP3/QM7t2/H8lVrUGUy4e03XsfSJUvQvmNHIeo99M/7kJKaClNVFf793gciinHDhvW4bexoESm4ds0aXNK5Mz746JPzLgCSuFdXuy851oxwjQ8qVQBF5UbYnOS+/sdt9OCt+HF9C1za/ijmr6bIwNC1of5y/2wZv/c9C4ANJcf9mMDFQYBe0tA1la7h9O+51OtkLpdLotoMVFeL3jw3xPDjbPqS2MiNCTCBxkfgha+24ZVp2+CPADROOxx6PVRWIBDpQ7i5Gi51LLonxuGpMU0xcvK3cIbFQO6zwRdmgMZrhUcdiXCXGY8fn4dWVideSemFExHRiFYEoKgqwxOdVRj1YSgV5kwaPaynJiVhxU8/iTfpFMFz8+jRoibW13PnilBsajTf22+8gbenTMHQq6/Gex98cMpqMlNSQpEicjkCwSAGDhyIBx55BG3atMG+vXsxdNAgHC8uxvTp0/H800+L9dCtoyjKSo/VkoTLLrsMM7/8UtQSe2rCBHwzezbueeABPPbYY79a17vvv48rrwnd+P9WO3z4MAb364dlK1eiSdOmJ2d5++238c4bb2Dbnj2i8HZdW716Ne665RZMnz0bnbp2xZQpr+M/b78Hu8cDrVoNp8eDtIwMPPvcc+jSpQsomptu+ocOGQKdRgOXx4MIjQZW+l2JiMC+vDzs2rULw4YNw8C+l+KDT6aKh4fHHn0Ui777Dg888QTuueceTHz+ecybMwebd+4UL6O4MYFTCFAIIBXlgwxuTxDb9+Rh94EjsDgdkCsV0FPUXP5xBKGE3hApDBuaZaaiaVocDMYwKMNUCAvK4A8Cuw4dwc5DJ1BS7oTc74eCosiUMlGIv0V6Ii7r2AZaQziClG4cBCwWOwqOl+JQ/nEEZErYySjN7UJGchLkkg+uAGCM0CIrKQr9Lu0KTVhYPQEQ8MsgzEOcdju++nouOnTugsSUFPz3v3Ph93oweuQIFBcVoqK8DF17XCoiE1evWY3BA/qgbatccXXYvvsQVq+lFOD26NaprUjB3bnnkBAA27VtgdjYeOzbux9Lly1DZKQBffv2QUVlFVRyGVq3zIE+Qod9hwswY/aXuHXsaGRnpEIpVyIoI2ddiHqCC5csFQ6448fdjKT4aCH+UU0ws8ONjz6bjuSkJIy4/ipQhSzxoAugotqC7xetEEX8hw7sK9yLNVoNmmSmU+YzHE43Fi5bhUOHDonUZbqh9QaC6Na1i0jHDsXTUUI1UFJagTVrN4jtuOSSjuh7aU9EGcnxmMRZBTZtO4D58xfi7rvGIS0pGnIK1wv6hZuxyyvh/f98gmhDBDp07ICi4lL0790LpaYafP75F7hy6GC4XU4RRdWtc0chUMxdsAQOuw233TwGxgiqSx0SPan5JGD5qvU4sG8/hgwcgNxm2SK1mK7/4igkUbf2oZ/PVCbwZwSOHs3HmJuGY9DgoejXf4AQy/r064d/3He/qAH42htThGv3xGeeQqTBcIoAmJuTiycefRhPPv0MSopL8PmnH+P5F17CuFtvE6slAXDd2jV4/8OPxWcy3Xj6ycexZ89uvPfBR5jz1ZfYsWO7EPseuO8epNPv98QXMaDPpZjw9LPC8frhB+7H089OFMY+VMsvOTkF/5rytjiH7rz7HyJ1l8ZFQSNUuzM1NV1MU6qUIh34xIlCTH5honAf/+DjT4XonpqWhueffko4fN97/z/FNkx+9TV8OXOmuO/5+LOpeGXyi+K+6Ibhw8W/69euxdpNW8SYfqudqxqAWclVOFYa0+DIvTqhr77gp5AH0allITbtzfyzw+EPv2cB8KzwcWcm8LcnQAa8VKaP7jeovuq51Otkfr9fIoWRHsR+y/CDppMNMX1HrX4BQfp8tn2jo6P/9juIN4AJMIEzJzDx222YNHMb1E4JUZEylOslwOSDyqVCjNaPSq8cn97bE6/M2Q6H1Y4ytxw6lQcuiwaGSDdMXg2iVWY8sPMLjNe4cELrxw5PCiSXCXEqLxKu7Ileb315xgOjC21WejoWLl6MFi1b4r333sGb/3oT/37rLSH01RWApwfYyy/vK254rxh4BT789NNQql9ta5WcjC6DBmHcuHHiQXnszTfjymuuxptvTsGB/ftxzZAhKCgpQWlpKY4ePiwu8FPeeRM7d+7EF59OEw+XBnLAbNsWJpNJOFtW15Rj8OCh+Pzz6adsV05yMt5+722kZDdDSUkxBg++4lfbvWfPHgwc2BurVm1ATg6JCaH2wQcf4MOJE7EuP1+8Xapr27dvx3XXDsWXX36D7j164dVXJ+ONN17FXXfeiyEDBokKbDNmzcKSJYtw/x134cEnnxRu8Tu2bwf5BtL39Bh989jReOSBh/DAo4+CxjB27FhcemlrvPPODOzevRujh98g+F5+5ZVi1a+9+iq+/M9/sPHAAahJQOHGBOoTkOjIItWFhHWg2mrHwbxCFJVVwOP1IVyrxoHDJSgsKkdUnFE41jZJSUFmihGREUpER8UJoc/mcOJQQRl2HTgOU7UFKUmxcLmccPu8QiSL0GrRtW0rZKVGIRD0w+GVUGWqQVFxJQ7mF8Hp88JUU4MIrR4tsptAARfCdRphDJKZkoC0lAQoSSkiUSvkFhGKGZNCYtjnU6dh0ODBSE1Pwa5d+7Bw4SJ06twVCnjQLDsDTZrkYPe+I1i+YgV6dO+Ent0uERQoBXj1uo3o3rk9eogagEFs3XMIRcUl6Ni+FdKSk4ThyO49e7B85WrojdEwRMchOyUOLZvnCiOlQ0eOYdbsL3HzmFHIzkwTjr00NnLYlWQyHM4/jk8/m4o+l12KIQP7iahF+p6iBD/8dBpSkpOFAKgSmxQUfcpNNViyZJlY96hRI4RhR0hEo6p9MtidHixetgoniovRq0dXVFWW42hBAZo1b44ul3SAThMmagVSnT+6xoqIwSUrUFBYjOuGDkGzJmlQKEh0IwHwIOYvWIi77rgZqYkGyOWq2rRc+l6OpT+twcLFS9GzZ0/kZGeibctc2OwOzPxqjkjpzcrMRKeO7ZCWlCBE3BXrNmHH9m247pqrRdQjGX3IxTYHUW11YNlP6+BxOTD48v6iFuDPr2lCJiDcmMDpEvD7fXjz9dcwa8Z08ZtPhkJkyuF2uTDi+mvxwuRXcPmgwbh66GAhks9b8APuun08evXuDY1ajVkzZmD1+o0iOrBH50tEfb3HnpwgjsNHH3oAy5YsOTmU5yZNQm6Llrh93Fjx20wRJLfdcSf+cd8/MX7cGJFu/PykF/HP++6Bw+7Aex9+JOoOLlm8SFxXtBqtcCrPyMxE/z6X4h/33o9xt40/ufwbrr0KR/KOiM9U3+/64SPw6UcfCnffl175P1GSgQRIt8stIhonvThZvFx57KEH8da774kXm489/CDuu/8BfPD+e7j2umF4fMJT2L5tK/75j3uESEgi6W+1sxUA9RoPEmKteG78YkyZ1Qd5RXGixt/ZNIpSjo+yoUVmOa7vvxv/mt4HhWXRolRFQxoLgA2hxn2YwMVDgPS3OoNe2qqz1dzqa32ysrIyid6Ekhsv/UDQDw6JfXU29FQTMDExUbiQNMQs5M/6sgB48RyovCVM4EwITPpqO17+eCu8CYCiBghG+aE0l8MfmwxlORCbKKG6MB/+2EwoqlTwRzugsFXDHx8HZZUJAUMMVDXleLZkCa4uPoJAVASOme1AtBFVZitSb7oRg985NSrvdMZHN+WUmrNmzRqUlhThtltHoFuPgZg9e/Yp3Y8fP46ePVpizOi7MXXaTHz99dciYq+upaam4rbbbsMLL7wgJvXr1w9HDm7Ej4tXQibXiYjA4uLiU5b5xGMPY8H8qdh3qPqU6RQ1Q/N375aBjRuO4vMvpqNv376nrKtTp07Yu2cb3nhjMq659uZfbeqKFStwx20jsGzFRmQ1CbnYUXvjjTfw3nvv4ciRI6c4Ci5ZsgQP3jcG02f/gEsu6YynnnoS8+bOwYQJD2HsuPtO9u/UujUqbTYsWrQILWprD9GXXo8HN15/NY4WHMIX0+eiY8eOQtwcOnQorhoyBK+8/jou65aI0dc+iCcmT4ZcRbIh8MQTT2DhwoXYunUrRwCezgHbyOaRKAJQRKTJhABoczhQUWmD2ebAieJSBORqlJSaUXCsEIZoHWKMRlEDMCc7GRSZIXlJjvLD4/PB5ZehvMqGiopyxMfqYXU4YXV4xfKjI/XISU+CURcGSQZ4/IDV6UZxaRXcPvr/NpGum56SiaT4OGjCJKQnRiM22iCcdqONBiGOCbFSLhciIKUtBwJBVFdb8MW06Rhx0wgkJyfAZKrBd/MXIO9oIfr06ozLenWDVhuBA3kF+PHHRWjVMifkVisDNu/Yg1Wr16NXt0vQo3NHISzStPyjx9ClUwcRcUeCnc/vx76DoRphFVU1GNy3F7p06giNTofD+ccwc9ZsjB11E5o1yYTNakF5eQXiE5Ogj9TDZnfii2kz0bxpUwwa2A9yiowMBOH0ePHOh58hJTkJo0cME3X3QgKgAuVV1WKsPp8fY0ePglIBkVmiUMqh04YLF94flyyHxWLF9cOuFim369ZvFEYn7du3R4ucZnDYLGLe6JgoBCHD1h17sGP3Pgzo3RNNs1JApQAphnLTtv349rsFuPfu25CcaIBCrg7F4Ik6gQrkF5bglVdfR8cO7THqpuEw6DTw+QPYtHUHZn31NQYOGIDBA/uL44IiKAtOlICudxSx2bv3pUhOSkCYSg2nw4kDh/KQf6xQ1P5r0zIXamXIqCUU/ccOwI3s8nNONpcewo4fOybOj/T0dBiMRvi8Xpw4cQLxCfHQ6yNQVVkpyjJR9FxpSQnCdeHiQZBctmkatfwjeYiIiERcfLw4FsvLyk6WcqLvaToJc1SrlNLejcYokXpLLyopfVilUot5yMDHYjEjM6sJSKA8VlAAt9uDtPR0kRVGYiBNo9IA9Lmu0ctPivSjRpEptC56AUkRgunpGULgKy4ugt1mQ0xsnHiWdDodKC8rR2JSkqgXSBxCZac8MEZFg54J6d6BXozqIyJOBp/8EvzZCoCJMVZM/scPuOrS/fjkuy54bVp/mG3hZ7V/6TpJkX+zXgq9oH3inavw7U9tRWmChjQWABtCjfswgYuHAF0H6XmUrtnl5eUic+Fc6XUys9ks0YJJ4CMBkC7uFHJdl9Z7psUHz7Rv/YiTi2eX8ZYwASbqAub2AAAgAElEQVTwZwRenrsX7365A+U6D7TuINxewKiWUKOToZO7CFWucLgVBli1QURa3ajxhUOnlonPEQ43bF4dOuIEHi9ZhC72ctg1fmjc4VilDaLG4kfOFZdiyAez/mwYv/qeHu7S0tIwZcoUTHzqUQwdPACvv/Ppr+YbMXy4uEF999130bRpUzz33HO46667Ts6XnJyMBx98EI8//riYdvnllyMs6MXHU2egoroaQ4YMEcXo67enHrsbS+cvx5ZDeadMJ3Gvf//+ePHFF9G2ZQb+9dbHuLI2Yo5mpHVlZmbi4Ycfwg2/Uzj74MGDuGFob3y/bA2ymuScXD6Jf7Rc+r7+zf2WLVtw58hh+GT2V7ikcw+8+a9/Ydonr+LpCa/jxnG3nDI+cnNfvGgR2rZrd3L6d3Pn4uWJ9+GJp9/EsBE3iekU8TdmzGhkGKPgInfR0hJMXbhY1ECqa6+88gq++OILMS+nAJ/x4XvRdyABMCQChsS0jZt3hMw3IowoLCpBpd0DU6VZ1AGMi42CWqUU9zPxCVFo0zwH4TIFrDYrKs0WFJZWwWRxQqlUIEwlCYHLbPXC7XChRdMMNM2Ih06rRmRkBHySBzv35aOk3AK9LhIKRRDlFeXQqPWIio6G0aATacYBrwtupw09unWBVqMWqWUycsEQZQMgUt4OHDiE5cuX47prr0V6Rir8Ph92792Pn9ZsxOABvdG6Za54aCw4XowFPy4SRhVXXzlY3Pht3blHCGed2rdBj26dRR3CTVt3Ij//KDq2b4Pmuc2E4QcJjv6ghN17D2DlmrVo3zIX3bp2hkYbjl179mHevO9w5RVD0bZNK7idTqxeux6RRiPi4+NgsThwoqgQvXt2R2J8jEi5liQ5KkzVmDp9tngop1pilO5MAiQZHFME5vz5C0Qk04D+A0RqMNU6TElJQlJiAswWmzDTqKqqxtAhA5GemgSzxYo16zbCVGNFTtOmsNusCFMpxPwkmp4oKkWYVod2rXMRZaDo5IAwAVm9fiuWrViJG6+/Bs2bpUOt1goBsC4Nz+Lw4LOpXyA7KxNXDB0k3IpJsCstr8Tsr+agT5/e6NC2tUjlpS/cXh/yjuSLFxRUBoGu/1S/0e3yiBThqGgjcnOaQq8LJxtnsS+ptmRtCcCTdb8u+pOPN5AJXCAEzlYApGvarBen4UBBAgpKYjBjYedzsmUROjdmvDAde44kY9oPnXG4ML7By2UBsMHouCMTuCgIUGm+PzL8OFPNrb7WJ7PZbBJNoD9y/6U3OCQE0psmEgbPV/HBOqMRjgC8KI5R3ggmcMYEJn6zDS/M2A6FXoLWAdiiAVkVhGPkyrZTcEfZSBwsSoRKKUEvSTDr5ZBsgELhhTZgh0sRjd6lm/BKyRLEwAe3XgG9LYhNMgXy5AF0uGYQhvx76hmPS6QAJyfDoNMhKTsb8+bNg+Y36tDkUoTffffhiSefxNOPPYbv587F7vz8k+vLSUnBiFtvxTPPPotXnnsOs2bOxFU33IB/TZmCg3v34qrBg3HkFxGA/7z/fhGJcvDQoVPGnZOaiocffRR3P/gg+vbpA2tZGbYdPCjmGTx4MAr27MErb5LQNuJ3t5dqAPbr2xcrV60SgmVde+ff/8YHr72GbXl5p9TbWbduHcaNHYtZs2eji6gBOAlvTfkEL774Em4eN+6U9TRPScFX33+Pdh07iukejwcdWrWCKjwcO3ftOpkmRzUAb7zxRqicTlgDAezZtw/GX5SBeHHSJMyfPRvrWAA842O3MXQg11uKpCOBzOsPYN3G7XB4giLKraikVDjtJqckwe/xwefxQqFQwuXxQqUOQ6Q+HFE6DbR6HaBU4nDeMeQfLRTCTmREOLxBigi0QiEFcUn7HGSlx8Pj9sFqccLusKLG7oDbG4RaoYIMXoSHh0Gt0os6cx6/ExmpKYiPiYJaHkTPrh0QoQsP1fWsSwGWQUTIHTmSL6J1srOzkZaWLFQoq82OskozkhPioNdphHBoMltx8NBh+Nxu5OZkIyo6CoVFpTh2vBApSfHIziIHXyUKCk+gsqIKKUkJSElNFoYaJHlRTT1fIIgTRcXQKBVC3CMeRwuOi4jftNQUZGc3ESLpvkN5MJmqRdqeSqFEalqSiGwkUY0iCinNt9JkwY7de8XyqSZhtDFSRNyR2FhVY8HeffvhcroQZYxCUAoiLEyFJpkZwo3XYrHhUN4ROJwuMY2ck8WNbbVZGH9QJJ5SKUfA6xUmG7SPw/V6UCR1ZIRO1BGkOoEkah44nI9jx0+gWXYWMlIThdtwKNk6FAHo8UvILzguXJWJZ10yssfrxdGCQiQnJyFSr6ut3ycMmoUIW15eidKycuHSTOqgVhsuTEpiY6KEAzStX6i4lIFeZ+5C9Qe5BmBjuPTwNl5ABM5WAKTrGkUBllZFIiXejOKKkOPv2baIcDfcXlEdFXJZEB5fKLOhIY0FwIZQ4z5M4OIhQNpcQ012/8zcV2YymYQASIIcFRikN+UkANJnEv/OV/FBWgetl0LCuTEBJtD4CEycuw2TZm2Dyg9EhgGmCCDHWoHFOa9gc8uuGLP8RviqAggLqmEMAyr1XgTNTqj8RujlQFvTIdxe+DVa6wOIccvhCA8i3CbHFm0Q+X4Z2lzZF0PennHGYEUEYGoqxt1yC6ZO/Ri33XYrXnzx1VOW89pzz+Hj2bMxZ84ckb5Got3dt96Kb77/XqS6UmuRnAwY9NDpwtEmqxk0RiM++DhUnJui264cMgSFvxAA7733bixbtgCHDhWdXN99992HbStX4rsVK0QoOEXaUWrxzi1bEJeSggkTJuDrL77Au+//G0OuveF3t5ci+q65ZhBWrdqIZs1+jgCkCMb/vPwyNufnnyIAbtq0CSNGXIXZs+ehe/ceeOGFSfjww3fwyisvY9y4U92Vs5OTMXfhQrSrjQB87bXXsOC/3+Dr775DYmLSyTHRdo8cORJGowIOhwwxMQrMmbNMpP3UtcmTJ2PO559j8759XAPwjI/ei7+DFPQLQZnqKnmDQew9UICiimrs3ncIcoUCyQlRSEpOEMKdLKjEoUN5kCuV0IQbRCoc5H643E5h5hPwBVBcWAKVUgWdXg9JpYDd5YLP6URachw0GjXKymugVmmFM2ykQQefX4LP40Z2k1Ro1ApERyXgcP5RlJSdgD+oQE7TbGSlJaBt80yEKeSillzITxZCnJRBLkTAkHGEBJWKHhYpqlFCkNxsRek5MjqRCdGNUlelANXGk4tIRRLAKIpQqVAIoYyWTqnQUjAoXp5QKh41YkQCYOhDKPywLhGNBC4S7ehzaP0Qpij+gF/oW2RUolLVLidUxTBUc1GIrpScK0GtgHBVJgdgGnJAkhCghVBqtp/cemk8MhGNKCLzghCCLa1XpZCLP1qX2MZAAP5AaH6aMRgMibxiG+WK0AsEobvRfg/CGwjJm5QRrKJcY0rFpTFSLUO5Qrg401AUwnSFxvJzCl4gKAluoQi+kNFHXR0/ETXpp/XXpm7LZEKUFOOqE3JFF0pBD6Whh+A2LMXv4j9beQsvRAIFBUfhcjrF0BISk8S1hyJJKMKYXt5RWm5WkyY4VnBUPHymZ2SeTMWlaw/V6CNxvGWrVuJ6QyUUiouKRIpxZlaWiPwls5O61rRZM/FigepZ0f0QpS3n5R2G1WxBy9at4XDYxRji4uJFVgSJ8XR+Uxrx79XYPFsB8ELcL78cEwuAf4e9xGNkAuePANX8O18GvbLCwkIpIiJCpD2QIEc5xg0x/Gho3/opZ+cPIS+ZCTCBC4GA5D1AvoqQqdvi5bl78PbsfFTpqxB0BZFodGBR6qdoO2Y/Zh7qgttn34MomxFWfTmcZkCr9yLc64Qp0ohrCndiQsW3MDrDEQjTIsJphkMbgM6lRWV4ONZaLGg2rHfDBcC0NCHqrVmzGG+//iKenvQORo8efRLhHXfcgaVLl+KKvpdCpvXh+AkHyDSjY8tcfL90hZiP0nJvueUWjBkzRtT5qV/ugIQwSgH+ZQ3Ap566C0v/+wO21AqAVOj7rrtuxdq1m0V9wYiAG6WuKmzYcAAD+/TB1FmhFGda1/vv/xvX/okAeMuoQViwZCOysk5NASbRjdLfSGCsax999BE+fnsSPpn1Ldq164KXXnwBc755G08//H8YPu6Ok/NRDUH6Ix6tWrUSrsaU9nzv+PF46oUXTqkrSNs9atQo9O7YEVePHo0JdwzD46+9j5tu+jmi8OWXX8a0adM4BfhCOGEvwDFIErllhyIAfQE/1m/cBZPVDovNhaiYWKgVEmz2GkRFx8HvV+Cnn1YiOTUZGo0eZrMNcQlRsNstSE5MgC5Mg8ryKpRVmVFlcwqhKNYYCaNeLVxnSWwrKqtETGw8aqqroVGTGKTEsYLj6NWrkzCusJgdIkJYpZJQXG4S0XRxBh0u69EJWhK/SLkik1oh6oU0JxK16oICKfqsziyDRDZ5MCRXiahBhUz8S6LhKa1OuyJRjL6qtQ4nETCkSdUTpELF8Uhp+5O9KexsQ7OKFOuQmCgiLknoE0KmXCyGIgJDfr202FAEYMgpmAYWSgkOZchS6jDVPgwtl6RDERkjVkLGI7QwBSTh6kzTfh6iWBSxEDa7spDxM8X4CZFPHupKy64dEy1PsJZRvUU5gkL8IzE1IPYrbYtgScJo7b9i/L8QAes+h3ymf25ev1/UL6S0c4MhEtqwUGTPzyLgBXiy8JCYwG8QGD7sOhiNBmg0Wgy78UYcPnQIHTp2ROcuXYUwd+uYUfjosy8wbsxIXD5wEPbs3oVJL72M+IQEYeCRnJKCyopKpGdmYMJTz+CxRx6C0+GASq1GSkoqrh02DGNGjkCfvlQ/VI7nJr2A2Lg4TH5hEjp37Yqy0lIsXbxI1B+84sqrRDSyz+fFkKFX4qknHsWDjzyGTz/6Dz746BOxzN9qZysAZqdWoqA4tsH1+U7nwMrNKMeRE7EIBH82hzudfnXzsAB4JrR4XiZw8RGo0+TIn4MC586lXiezWq1SfcMPeitO6b8NMfxoSN+6t9UX327jLWICTOBXBAI2eA9ejaqCAsy23IGPN8XB7nFgkHoPXjcuhHFcDeRpHsxc2hW3fnUXdBY9bJEWBG1BKA2AxgF0kPLxzo5Z8EYAktUPmTYScrsFYXoFtHY55Hod5lusaDZ4IIZ81rAUYHK5JPfNrKwsPHTffVi0fDnWr1uHpORkUGrsqJEjMeKmm9CrV6+Tm0i19KyVlVi+di2odmpqSgruvucePPPMM7/CQG64QwYPRtEvIgCfvP9+LF6yBDtqU4DXr1qFsSNH4omJE0+Jln7v3XdhtliwatUqUbqB1vX2lCm48pprTq6LCmzXb3mHD+Oqvn0xb8kSZNWmAFMK3ueff44XX3gB1153HV5//XWRluew29G9e3f06NQJ7378sYgGf2vKG/h0ytt4cuJEjLj5ZvFW6tixYxh8+eW48aab8Oqrr4qXSHfeeSd27dyJjRs3IiAEiVCsExUGr0sBHtCzB97/fCquHzAAW/btwwpKS84JiZKTJk3C1199hR07d3INQL6E/IpAkIQecUyRGORHTbUFcqUaPl8AVdUWFByrgDfgQHpmNrbv2I9KUyUys5KhVmlwOK8QkkyO2OhIZKbGIycjVaSz5h0vwtrte1BcVIHO7Vqhd88OQjg6cOQ4iioqUWN1wGX3onnTNJEem5eXD2O0Dp07dcTxghNC9MtukoKYqCghVPk8DiQmxEJJrhWykGgW0vl8QiCjtF1yLK4xW0T9OSqAT3UG42JjIKMINeogp7TbWgFNVLGr1ctqVTIRPVcbR0jRaCHhLiRbUXRbnZBVJy7KaByh7FXRQlXxajNaa8/RkLFFSKyUkzBXO5egLSPBjsS+UESgENtCcX5CClSA9gsJhSGRr078C0XKhcZG84bkzCBktQKgTEaMascUDKUtn4zIE5GAIX4UGSkFadsAv+QT20jinywohzDZpOOCxEGFEgFS/yiNuHacJBPWbbVYlRABQ1NENOlJkrUpvr846ki7raqpEanTlFbTtGkTGCMjQkJoaIF8pjKBvw0BEgD//f4H4p6CzsuP//PhbwqA9951O5b8tBrvv/tvmCorRZR0s5zmQuAjwe7xRx7BFVddhfnzvsU11w3DZb374M7bbsEt48fjpYkTsXDZilN+w+sEwPff+Tduv/MuDL3yKsGM1m+1WmC32TFw8GC0bdsOD/3zvvMiAKqUAZH6e9f16zF1fhdUW8NRYwsXJRfOVaNrQmp8DSbf8yM++G8PHC2ORXl1xBkvngXAM0bGHZjARUWAIrJ/z6C3IZobPbeRuS/1lfn9fomiTGjibxl+0IOfyWQSD5m/NAuh+c+2L6mZ3JgAE2g8BAL2d2Fe/yoMhjLYHX6EuyLh1Qahj7EDCSJAEPtMKRgx43bsO5YMjRyg6ixV4QGMLtyJR498hyJyb9T7oLCoEHQHEK1TQabxQbIpofL7YdIp4BtyGYa83TATkKy0NCxcsgQtWrbE2rVrMYbEvvbt8e6MGULYenD8eBz8hXhHLsGP/T971wEW1dF2zy7LsrvALr1XRQQEu9hLrLEk+qea3ovGWNITY6KmmZh8scYvzTTTTYyxJMbYO/aKoAKC0jsLy/b/eefuhWVZEJHkS3TmeRLc3Vtmzp07d+6Z877n2afxwgsvYMqUqUgICcFNDzyA1994o9HFPX70KMaPHo0MBxOQyZMfZ+YAFLZI5ZNPPmKEWE5OQ7fg9+bNw+f/XYaZ8+Zh4sQ7EBsSgu69k+EVSG5RMiiNJrz70UcNzpuamophw4Zg5MhRcHdTws3VFU/MmMFIzscffBA7du/G9WOvZ4Yce7dux/6DB7Hggw9www3CJP3dd1/Hu+8uQP/+/dGjfUccysjArl3bMXnyk7jpppuY+u/QoYP4v/HjEeofgNDQEFwsKYLaUwNljQ6rduyoMwEZNKgrliz5ii00PXTffdi3cye+/vxzDBgzBvPeegs/fPIJ9p46xUOAr51hocUttQVnMsqFkYFiCKrZjKysXBw4cg7t2oeiSleLo6fOMfI6JiqYKdLOZl1ATm4R/Hx80TWxPRI7REKtcmWhrzv3HWHb9+iRhB5JHRixdCw1AyfOZiEnrwheGg2SYttB6abAucwcVFZXIDExFl6eXsjJzEJMTBDi2kVBpRTy0dk5RDB6iZGAViMj1ijM9NTpdGaMQfcrOb35+npjQL9korRQWaVDrYkILRPLI+VGKme1J2up2WxCta4WNbVGFipLRKWbQgFPDw+4kUOtGPFrq4IQIiyEvQouxGZUarUwGM3MhdNDpYCMYmUpDx6F1kpdIKNQYltYcrXehNKKGqjdJCx0r1JbDZ3BCA+VGzzdldAbTCjX6mCh8GETtc8KuZuKKYyIlNPV6qGt0bHzUggxFQrtpX3dVUrBiINCkE0maGv00OlNzHhFpXBjId10PMGow4SKqmom/nNXyhgxWFFZDTNc4enuCg+VEhIW9+sCo8UECyyQSV0Z9Uch0hVVVdAb9fBQqlj+P8o5WKPTo6q6hmHq4ipn9fFUuQnuzUyq6cK2o/yFObn5LE+jl8YTEWEh8KQcglRxiQS1egNqanRsHk2qRVpEoZBKlYrmzVL2W1W1joUrE3HIBIxMuskLR+DvR4AIwPNZGWzs+Wj559i9a6dTAvCBe+7CqNGjQfOV9xYuxrvvzMMbb73NTI+o/LzyR5SUFOPI4cNMFUh9Oud8Fh6dNJmZBAUEBEKpUmLdho0sZJgIQMonTNtOmfQYBg8Zilmz5+CTjz7E0sULMWz4SLw9/10WhvxXEYBymQkLnlmFW4cdZQsFj715K37dltQgTcCVXhFKF/H+Uz/jjpFHGME4ed5N2Hyg42UflhOAlw0Z34EjcFUhQGlrRIPetuDc7Lk+pgBszvCDXtBohVQ07bgcs5CW7MtNQK6qvsobwxFoAQImWPcroas0I6/EisgYlo8fRjOg8wHUxPaVAGWuKlQfUKBwhwwLjD3heywQv7h0RI23BJIKCfrm7cSN+btg8fSEZ0UZvLzVKC+phK+3Fw5rQpBy31P4YUbTOfGaq+i2rVvZRJVe4qhQ7prc7Gx4enszdUxleTkLZbEv9D2RhfHx8fD398f+vXuh8vRkxJhjoUH4yKFD6NOvX4OfSFFH5+rTpw/7nsJyfXy8WS4c+0L7Hz5wAEGhoYzAo3PV6vWQyeVMTaRRuaNrr4audufOnWMrP7Ro42FbvInv1ImF/dJYnZOTg1mzXsaFCxfx1IwZuO6661jIj1jIJfjUqVMsbDnAywvJ/ftDqVKx/UUlN+UL2p+SwtJIVJSXQ+PtzfKu+ajV6Ny9O8sntGfPHsTERCM6WjAiKS8vR0FeHnTV1YhPSsKJEydY6F6Xbt0gseUza0Gn4ptcKwgwPkgI5RSVWyYrGMly/Php5JdoEejvi7SMLBSUVMKdclXFREKvr0FhaTly8oohdVGgfVQoAn0UiAz1ga+3Bulp55GVW4Z2MVHw8pAh90IhCsqrcDanENXVBoQEahDs68VIsMzsPJSWV0KtViAhLg5lRUWQy43o1TkB/n5+DcLe65V4AjNHhFLOxVxs3bYTfXonM3KvpKQIBr0eXTvHQyJ1wcm0TJw4fRYRIUFwc7FAq9OzcLuYiDCYTSakZ2Th9LnzcFe5wUMpR1VNLcJCQhHbLhJKpvy1MqUcqVpy84tQUlaByLBgaDw9QEYY6RnncejoCURGRiC5ayJUCrrjrMjKKUB5tR7xsdFwk5LiD0g9m4OUo6noERfNXHVPpZ/D0dPpGNQ3Ge0jQ1BaVol9R04xA5GIYF9IrBa4yBXo0a0rXCQWZGXn4vCJU3CRSNh4QryarlbHtgsJCkBURDjLC6av1eFY6hmcO5+HLvHtERMdARe5HFIrqQ0lKK/SYduevYxoHNSnJ9zkMqQcOo4z2fkY3KczYtu1Z4pACkc+lX4KMjc5OrTrwJSDBqMRKYePorC4CH169kSgjzfy8vKRX1wKE4URWy2opbyFVitCA/0QHRECF4kURitQVFyKCzkXUUOmMkYTlHIp4mLbwd9fCB8sKinFxYt5jASk/en60PhMJT6+I4IC/Jj78I49Kcx0pXvnRLgrKXxYMA+xj9a+Vm5h3s7/LQJEAL4yew78/P3g6+ePLz//jC129us/gJF5M6Y+gQ8+/AQP338vXpg5C99/+zVmv/Y6PliyGJOnPIkYWw7hhe//B8FBQdi6dQtLcZLcuw8jDC/k5ODxRx7Cim9/YCG8TG0ikeC12a+gT7/+LKy4qLAQSxcvYkpeUiJShAJFCfTt1x99+vT9ywhAQr5DeCFem7QeXh61GD3tsTZV/4lXdkTvNNw6/DAMBhmeX3IDqnUNIzJa0gM4AdgSlPg2HIGrFwF6H2ypQW9LODd7c19JYWGhtSnDD3pRpJUYytMnmna01CykpftS7kFeOAIcgWsMgUINjOkWmCUayN3yYJZYmFLH6KuB3FwKuJPkA9C5ybEnLwHD33qcOT2qDWoUKgvZb24KOW7JPowhBVvhqyuHzs0Ad6MGy2LHYousI0Z0isDa166/xoDlzeUIXP0I1OVyszWVFG5FJWXYu3c/rK6Uj88dp9MzYDQZ4OfnhfCQIFRXVaGopAoFFQbodDWA2YSEjqEY0KcTqiq0KCgqQ22tBRq1J4KD/XHg4EmcOHseRqsUHm4q+HpK4Oerho+fDyPVCooqWEhqQnwMzIYa1GhrMLB3IsLDQhrlm2N58CgE12JlBNWBoyewees2kOmPUi5j4bAUdq9SqhhJePBoKlav34DRI4bC39sTKYeOotZoxpjhQxAU4I+DR49j6659iI9tj4TYdjh45BjKK7UY2K8vYttHMwUfC+W1SrB5+24cPnYSo4YNRkLHDgyx3IIiLP9iBSIjI3HzjWOgJtdhiQQ/rFqL7Iv5eOTBe+GlklOSPezZfxS7Ug7h1nGjEEjnPnIcP/yyBjOenITI0ACUlFVizYbNuJibjwljRoA8OXR6IxLiOkImteL0mUz8tnEL/H190L9/X0YEEulPruSFxSXo3KULenRNgsLVBVt27cOelCMYM3wQunXuxNR8UpvKs0ZvwvKvvmFBx3fcPAFqDyX2HjiK739ei3tum4BePboy3GsNZixaugyhYaG447b/E8g9gwlr1m+AyWLGyGHDUFlaitOp6fALCkBAUADIBqVCq8PZjAyUlxQjuWc3xHXsiILiEhw7fgoyFxkiIiNYv9FVVSIyMhT+AUEMR1JWk0iRSAwiQah+hYVFyMzIRGxsLOLjOqC0ogpLln2EAf36YfCAPkw9KYQgSzkBePUPV/+4FhIB+NKsWfDz82cKvR3btmHv3t146unn8OGypSza69bb78CjD97HQoDnz3uLGXV5eXtj3ZpfMe/d9xjJR9/P/8/7eG/+OywEmIg9tmhw6iQjAL9Y8S2b1xGxR/fO8888jSeenMr6fEREFL779mtmHhLdvj0z/hh1/Wg8+9QMzJv/Lt59e95fEgJM9fNU6SCTWaFx1+FCoRdM5tbl6GvuwvqotTCaZPBQ6VGhVaKm1nkuw+aOwQnAf9ytwyvEEfhbESABRUsMelvKudmb+0q0Wi2bhhBzSEpASiZPk1VyHqGQDFJyXE7ywcvdl/IP8sIR4AhcWwhYz/SBKesAXC0uMPiZUQ4ZAiQGQCkBfC2AHjDLXDD6qyexMy0OugIlpN5GuEilMEvNkFRKYFFbEHe+FI9cWAF3bQGknnIsC7gDR4M6QKEHhgyJwNqnOAF4bfUs3tqrHQEyYaCwSipMXUdKQIsVBYXF2L1nL8xSN1TqgNzcfESE+EHj5cFcgN3lchQWlCG7sBIVFaVQe3hgUP+uiIkKwPFjqaBQ1xqDhbnp9unVGYWF5YyQKi6vhr+3H8KCPBAc5MuMMHS1tSgt0+L8+QKEBHvD20sBnXwr7nUAACAASURBVNaMAckJjACkF2hSBNNfsZ4srx05zEokOJN1ASu+/R49enbH4IF94OVOYcOCUQcZcKSeycIPv6zDTTeORYd24dh/+Aj27j+M4YMGoGvnBBw7eRqbtu9Gjy6JGNCnJw4fO4Et23cjKbETBvXrDRWRilIKe63Bhs3bkXLoGAb07oGhg/qxUGGj2YIV3/2AivJK3H3n7fDz9kR5VQ2++m4lUtPOYPKjDyExNpqFGG/btQ9FpRW4aexIFhZLbstf//gTZj7/NHw8lajU1mDtxq0oLCzGfXfcAk8PFXQGA5QKN7hKgDOZ2YwAjIwIx/UjhjJy0mgwIL+wCJu27UJJRRWuHzYEnWKjsffQMezccxDXDx2Azp3iGFZCHj8JCx/+7/IvoVQq8H9jR8HL0x35ReVYsPQjDOydjBEjBsPV1QXnLxZgweKP4e2lwfTJD0HjSQpJM1avXYukzkkIDQ7Bpo1/Qu3hiQED+0HloWSKY6PJwpSZO3bshMlkxNixY1BVXY1du/YiLCwCffv2htxFAqNex0Km9WYrduw+AG1VBXp2TUJYWBgjO+g663Q6XLyYy0KsAwP9GQH57vuLMWL4UPTu2Q1uzGFZYGnbLvPY1X7n8/a1FQLvzHsTZ2x5hrv37IkHH34U//1gKQ4d2I8OsbF47sWZKCkuxpJFCzH3jTdx8sQJrFv7K55+9nl8980KUIQEpW96fPIUxMXH48NlH6BP377o0rUbq2JOdjZT+4nq52EjRuKP339D1+7d8chjk/D+u/Nx9mw6Mwx56pnnkJKyj4Xhjxl7A1b9tJKdm1TCk554kt1TzsqVmoC0FZZ/5XE4AfhXosuPzRH45yNAY2hzJruXy7nZc32Sqqoq699l+GGffFA0GgkODv7nXwFeQ44AR6BtESiXwrxZBrOXEXK1AhaLPyQuOTABcHUDtugTcPeKB5Bb3g2Q5QPWYLhIMlkeKYVMAR+TL3JdLgJm4PMt70PvaUSenwqzw6fAowDwDgI694zA2imcAGzbC8ePxhH43yJAZJ9gDEvEn+AkS/+u0dXifPZFnM8txumMbGjUHugS3wHlFZVM3RUW7I+ignycOV/EVFrt20UgIjgAErMJ2RdyUVFjQElVLdzcpOgcR6G0KuQWlSLt3HlYTEDHmBCEBvmjqKiS5aYjYjE19RxKigoQExuG8OBwRIb4MwWh6Dgr/hURk7ARzgWVNQas/2MzDhw4iG5dkjBs8EAEBvgwJRnVLe1cNlauXo/x40Yjtl0Yjqem4ciJVPTr1QMdO7TDqdNnsHnHHnTpFIdB/ZJx5lwmtu9OQfv27dC3Zzco5C6wmi04k5GFzIsFyMkrhFmvw/AhAxAVEcZyde3dfxB/bNyEO+64HTFR4Th49AQKi8tw6MhRtIuKwMRbboSuugbrN2xEdLv2SO7WGWajCcdOncY3P63Ci8/MgI9ayUjG9X9uw8XcPNx1ywR4aYhgtMLdXQkZEYAZ5wUCMDwMo4ZfBzdiBa0WmCHF4eNp+O3PbUiKj8HwgX1wIu0sdqUcxsgh/ZEUH0u2IsxihMhRi0SKZZ98BZWHCuNHj4C32pPlLPz4s69hqjXh3vsnwtPTDX9u3omScgNOHD+JcaMGoU9yIrJyirEvZS+GDr0OBYVFWP3Lr7jt1lsRGxPBCFfKj0j9iPIZ7jtwCNu278DgIYPQoX17bN66HXn5heid3AudEzpC7aFi9TmTkY2N23ezUOV+vbqxHNr2Ib0ULkyTc8p3WKGtwYIlH2D4sKFI7t6FEYBkfiI6Qf9v7yh+do6AgACJPmQk4b0ELU1h7jQGimY9l8KPGQDZLYjQ9vSZmTm1Mga+rQhAF6kFZkvb5+OUu5pgMDonLy+Fl/g7JwBbihTfjiNwdSJAyj7RtKOtDXolubm5VlphodUcSlxMJ2qN4Udr96VcWbxwBDgC1xAClb/CWjgeNWlyVJrd4O9VC4rIU/qbUe6qwPKDQ/DS3jshqTXCXKKAxEcPi1IJma4ablo5qr30QIULXNQmKCoU+DZzKTKKcvBJ5/uRJYtHjUc1UGvF6OsisPbJ1hGANNAeTUmBh68vQkNDUVKSR6nr2cQ4MDCITV7t1ct7t2xBh86dQSkNaEGFJNtUKNSNUihQyc/PgkzmwVa0y8tLKDU9oqJiWV48Ch2jBRKagNO/mypkyES/k7KEyFBSmtBnOgYdl8ZuKrm5uaDFFVJyi+en/IJUaMwlZVJ+fh6ioqLrTrV3+3YkdO3KcvaxGGvIERXVjv1OzwU6jv1qPJOme3mhtKyMKcWpZGdns5yAVA+qn1abC40mnP1WUlKImho9+55yK1JeoCM7d8I7PBwSSRUsFrHdFvj4eEGtFhKN5+VdRHBwKPv31q1b2fHj4uLYqpiIFx2THpSiqRRdn9raaqhU3GTqahxZmEstucPWOclK2T1pMltQUFKB4rJyqDUeULm64uDB4zBaJOiS2BHnss7h0KnzLKdxcLA3PN1UkMINJeXl2H/kFGpqLejZrSMiQ31h1JtQqatFYUk5aiq16NIpEp3iO+DokXQ2V+reI57lfasoK4Nao0JggB8ULq51L7X0YisqYISXXAq2MIAsa82QIb+oFNt37MHhg4fRrl00xt8wFkH+lBJFglPpGfh5zXqMu34E/LzcWc4/qVyBbknx0Hi443hqOlPPJcZ1RN9e3ZF+NgMX8wsQF9cR0eGUvw7Q6Wqxd/8BqDy9YXVxxc4d29Grexf07t4FCjc3Zmqx/PMvMXDgQPTs3g1btm1DbMc4ZGXnYM/u3XhqxjRUlpViy9atGDduDHw1GlhMZhw9mcoIwOdmTEWAtycjt9Zv3IbjJ07iugHJUCrkULqr0SUpgXn+ns3KwR+btyM0JBijhg2BgghAyuIoccH5vGL8su4P+KpVGDNsENIys7F732GMIgVgQkdQbkdSADIjD4kEHy5fATelkoUa+2g8WAj25u17sHHTdkx+/EG4u7th48bNGDx0OH7+eR3kUhMeuG8i9qYcR011Bfr264M9KQewddsuPDV9Gnw1CmayQrkS6RqRWcjJtLNY//sfLH/fyGFDkJmRhW07d6GYwpUTE9CnV08E+PuysOxtu/czBWavbkmM6BND09m1pxvPZjVcXlWN/yxaihHDhqJ3j65wkxPJQpYul6Jarsa7l7eJI3DlCFwpAUhGHXTvj+l/Ehv3xUFvdIWF3MOvsBChqHQz4I5Rh/HZmuQrCi/mBOAVXgy+O0fgX45AUVGRU4Pe1nJu9lwfywFIL5D0QkgvkVRaY/jR2n3FJPv/8mvEq88R4Ai0CAE9UPt/KNl2EF4lWlRqPOHhUwGdTgm1pgrzj9yDF1JuAHP6tFbDz6pBqbQW5jI53Lwq4QEVSsyVQI075OoaeFo98dWRRdhSa8Syzo9CpfRCsaEYFr0FY/tHYu2TQk6ayyn0EnfPPffgtblzWdJ6Gmirq7XQ6w14c9Ys3P/ww9BWVWHQ8OGMtHvkkTuwdPFneHHmTCxevBh//PEHhgwZgt27d2Pu3LmMtDp8+DDc3FyxcuWPSEpqj9jY7ggMDICPjx9WrVrFXHSff/55vPrqqw2IRcd6z58/H1ptAebMeZeRcocOHcLIkSOxe9cuKJRKdO/ene1y//334+OPP8KuXbswZMh17Dv6bdtvv0Hu4YFT6enMefT48ePo0KED0k+dwqQpU6Byd4dJq0WFvhYPP/ww1q5dV7fviy++iFtvvbWuSiuWLcONd92FESOuw759B9n3D952GwaNGcPO/9vXX2PxZ/Ow/s/jOLh/P1PubN++Cffc/RAzInjjjbmY9dIsFuZXWVmG9GMn4efqivb9+uHnn3/CXXfdzXLP/vTTTxg/bhzefustzJw9m5GbFG53/tw55F68iFHjxuGHH37Af/7zH+bQTEWrrcSOHX9i9OibLufS823/BQgInIpgAkIEoECu0b/pewoVJXUg+4CamlqcTj+Hmuoa9OjVDefOX8TBk+dJ6wKDvgpqlRouEhXSM8/jwLFU1NaakdwtDl07tYNBZ0BZVRW8fP1hqjUgsWMIOsSEY/++g/DwUCMhoT3kcleWloCdWSLo1SjPX9PKFrNQT4kLI8LLKqqxL+Ugtmzbgd69kzFh7FDIZHKkEgH46zqMvG4ggv00zIDCNzAIvl4ekFitOJ56Bus2bEKAny/aRYYjr7AI0VFR6JIYz8g9KqRa+3PTZnh5+8BTrca2nXsRGR6KcdcPg7+vN3Pc/ea7HyFXKNCzZ09kZ55Fr169GH4LFy3CrbdNZEq385nncOO4MSxMlgh3Cj/+9udf8My0KQj0VTMF4No/tiIzK4vlKFTIZbBKZYiNaQ+ZlFSI2diwaStTAI4cPhRuMiHM2SqRIr+wFKvXbYCnu4Ltm5aRzfINXn/dQCQlkAIQggkIKQYlLvjoy2/gKnPDTeNGwkejojSOuJhXhMWffo4JN4wBRdZWlJbiumHXYfO2Pdi1cycevO9enDqVjuBAH3Ts2AFbd+3F5i27MHXqEwj1J2dlE6yg0F3BBTn1TAZ+27gJneLjcP2wQTCbjMjJLUDK/kM4c/YcEhPiMGRQf5w5l4U/t+5Cv+TujAQUw73pOKKyT1CpWlBZU4v3Fy7F0OsGsxBgUmhyAvBfMNi0QRVF9Zt4KDE9gGicReOA43e0rbjIQb+zHKJSaZ25EH0Wv6NtxWPQvym83kUmuGTT9/ZF7KNsBLVabYo/IWxdPA9tY6/KE00ixfo6KvcsVD/bSWgbcV8aK+g+l8mIWKMZXX1xbK/YHtpCPI8z1aD9Ma6UAIwMKsGjN+3BuAGnsHZnAhZ+NxiFpVe2YEjk3+DuZ3D/DfvRLrQES74fgB82dYOllQpDTgC2wQ3ID8ER+BcjQCIOEl5QKj7625Z8nUSn01lpwCUlCb3Mtsbw40r2JbKRF44AR+AaQUD3Fso2vgqd2QteVRWoUntA41qFaqkKFQolYn/8AGYzjQk6en0HoAFqDYCCMtpXA1IFYKwGtCrAW1iw2LFrCZapEvFN5yFAiQUytQwqrQoDh3i1SgG4eMECDBwyBF27dq27KDQZXb58Oa6//nqQm+6B3bvx8OTJ+PKzz3DbxIl1brl9evXChJtvxuTJk7Fn1y4sWLgQq375BUvmz8e0F17Ac889x16yBw4cALVaA09PDyxe/BbKykx46qmnoFarm+0Is2fPRnJyMlMlksIvJSUF48aNw8yZ05Cfn4NPP/2Z7f/gzTfjv998g23bt2PEiBHsu9iICOw/fpytJp08chilJUVoH5+ImTOfxS1jJuC6sSOh0fixbdOPH8fuAwdw/wMPsCT36ceOoby2lhGj4gT9vffewwMPPICVK1eynGrPPvsCbrjhBrRv1461+9tvv8Tnn6/Ar7+uwaxp0zDz7bfx2Wef4cknn2QvHrNffRVjx43FgAED2Tl///13lmic2vfLL7/Ax9sb6WfOMDdiegiSmnLo0KF1+Ozfv585F0+YMAFr167F9u3bWf26dOnCVJg7d27D6NHjrpEb69prpqCuE8LImPKK6c0ohlYgjIhgojBTmp/oddWQKdyRcigNZzIuIizCHwq5K1ylLigv12JXylEYpC6o1JlhNeowckAXhPh4sTA3o8QFmZmkQvVCn+6JsJqq4SZXwMPdkzlYCuI+IgFFUlJ4HbZ/ia53AhbUb0aDETJXIdSOcuD9+tsfKCgowCP33gFfH1+knsnEql/XYezIoYhvH8Fs0l3dFEI+PKsFx1PP4vdN2xEVGYao8FAcPHICvl6euG5gX/j6+sFkleDg4SPIOZ+DiPBwaDSeOHQyDRnnzrHw2fiOMSwElciwXbv3oUPHWLQL9UeXzp2Zk/inn38Jnd6EqKgoRIaFoGtSPBMwUujf0ROp+P6XX/H01CcQ6EMEYDXW/bkNhUXFuPf2m6H2VEFvNEHhJoeLxIoz57Lx+6YtiAoPw/BhFAJcr5TLyDqPP7dsR1R4OAb1742jp9Kxcx/lABwohADbFIAiAfjxl9/B1VXOCEBvtYouNQwmKxZ+9gU8lSr4KBXo37c3QsKCkZNfgM+/+BYRYdHw9dKgT3IXeHtrcPRkGr75fhX+b/wN6J+cCOolVpArr5XlRjx8/BR27N6HQQP6ohe5MoPClV1QXF6Bnbv2ITs7B4MH9oOnpwarflmHIH9vjL1+GHNrF/V84vUWFYFllVosXvYhhgwehD62HIAsBJgrAK/6gWvDb+uxZPFCdv8EBQfh+RdfBn33xNRpzGTxiccfwetvvo1lS5cwB9zrx4xhhkCLFy7Ao5Mm4767JrIcp7Q49/wLL6FncjJ2bN/G9h0+YiQyMzPw9ptvMMOMFV9+gW+++hKh4eFYuOQDZsRRXlbGxkWKWCBTDlLnU798c+4c7NixHR3jOmL6U89i5gvPo6KyHP0HDMRzL7zExq/lH3+EH7//DhovL5YLMD6hE56ZPg33PvAAOnfpykjDhf95F1s2b2bX8f4HH8JNN9/CPr87fx4jIx946GGmnt244Xd2jxEZuGjpf/HNiq9w6223Iy4hAZv/3IjTp0+z3JvjbhyPdu3a45dVPyErIxPTn37GaR+5UgKQyLrJt+3Ai/dtwsOv347fdie0iRswqf8OrngPNTo5Js68F2dzWh/lxgnAq3544A3kCDSLAIkg6H2GxmyKLGtLvk5iMpms9HJFqzzODD/oe7IhFkO87BMIUq2vdF964eOFI8ARuAYQyF8JU9HtKNsvg8ldA42+ClqVCmqtFtW+Stx15CVsuEAhp5UAaFwgApBCWqsBqAC9FtAqAF/bZyICK13w2ckleDLhBWg9yoFKC1w93CDXKTFksLpVBGCnTp1w8uTJBhdEX1uLLz77DA8/9hhWrFiB3IwMTH3uOXz88QJMnPgAAgOFXKbJyUmYN28hCwU+l56OXn36YPXqL9EhPBHXT5iAZ56ZgV69+iAxMRE+PhoEB4dh6tSp6NAhANOnv1p3zoMHD2LnTlLfEbHgiWnTprHfiAB84oknsPyjjxg5t3fbNlgUCsTExDCio7AwD+PGjWcE4LJvvsH2zZsxYvRogQCMjMTmXbvYWJ567BgWL1qER554AtHR0cg8fhyZRReQkNAFMTGxWP3997jtnnsgd3PD5Ntvw9Lvvse7776DKVOmsvBdKu+99woeeGA6I94oHLdfv36YNOlOPPn480js1g1HU3YivmtPrF37C9ylCtx015348MNFmDLlaaampAfZ+vXr2YsMEXcb1/8KH18/JPcTCMENGzawkOJHHnmEqSSJOCXln1j279+LnJwsjB49npGzkyZNwqRHb8WHn/yEmppqHD58EP37D7oGbqxruYkC2SYorgTplcliYIo/k9EKbza/sKJGZ8DR1Czmrkt56zoltENwsA/KS6tw/HgW0jLOwzckiOWuu5B9Ht0TO6JXUiy81ErkFZfiaOp55BeVIalTAnp2iYKXyhUSqwSV1TrmtOuhVMKFyECpjYxsIq+VxSooe86ey2TmEGqNJ2p0eubUm33+PO66dTy8vX2QeuYcfl61FjeNvwFxHaIFkpHyHjKfECuOn0zHtp170DmpE3p264ITJ05i/4FDCI+IRP9+veEql2PHjl3sHHGxHeAml7N8ht9//z3iO3bA4EED4OHhjoysC/jkk+Xw9vHGHbeMR3hYGKxSKQ4cOo7/fvQxBvTvi1smjGeOu1RMFitOnErH19//iBdfeA5eHnJUVWmx8c+tyC0qxz133govDwUj+GnuqFQocC4zBxs3b0FoaAhGjRgGmc3ApbKyCgcOHkJRcQl6de+G9tGR2H/4GHbsScGIoYOQ1CmOkSYGfS3LSOYil2P5F99ArlBi/NiR8PL0gFRCSihg/bY9WLdmLfp074qJt93M8pjpTSZ8t/JX7Ny1B3fePAGDBvZl5jEFJWUMW4NBj5vGj0NYWCCY1YjFiuLiUuxNOQCzxYLBgwbC1UXCFsbVGjVc5a44nXaWGc0kJsSjc1IStmzbjqPHjqNb167o07sXW9CR2qK9i0tKYDFTOgNvllvw/YULMWLYMPTs0QVuMpmN/KOLei3fv1d/28k04+CBA3j+pZeZ0u/ihRx89+03eP3NeajV6XD9yGH4csW3mPPqLKZo//CT5cxt96XnnsGs2XNx3z134qdf1iA7+zzeffstTJvxDC5ezGFj3M233oa0tNOYOvlx/GfREsx/60188NEnqKqshJ+/HyoqKpmp0ZpfV6O4qAhPP/c8GyeJ1CNTjyUffIiCwgL2DH52xjR8+8NPeOetNxESGsbGphPHj+Oll1/B2TNnMGvmC4zEpu0mPTEV/QcMYOPMC88+jTvuuhuRUdGMZEzZuwc//vA9nnnuBTbXoLGAtqP76HTqKaz84XvMf+99PP7ow2xBYemHHzODkKNHj7DFwA2//4Znn38Rc1+dhTlvvFX37unYU66UACSV+DN3b8IvWzsjJryYEYBtUbw9azBu4EmczfFDdr43LhYJKWBaUzgB2BrU+D4cgasHAeLfRINeatWVcm72XJ8kPz/fSiFuNHAT00gyQxq06bNo2hEUFMRe8FpjFnKpfTkBePV0VN4SjkCTCBhyYbmYjIq1nnDvfT/kyc+j5tg7qM1aAI/yMlRpvOC3YRlA0Ws15QD8ALmFEj8JhKCZlHHl8Kp2R7k7EYQekJi00NRoUO5ZDUjUUOq1UOvcUaSsgsWgwti+7q0KAd60aRPi4+OZwk4M4SJya8+ePax5H324BDEx7TFs+Bh8tvQ9XHf9jYhq34GNn3fccQd+/fVXDB48GAkJCVi2bBm6RQfgqbnvMZLrhWeeQbeOsRh3511MiUdkAKniAry9ceboEUx75dUmXe/o3BRS/Morr4BCgUcNHYqCc+cw5+25sLqp4Un5A729sXLDBtx3ww34aOVKbNmyhakWqTCiLzOTkST7UlJAuSVIPUir+ETGUUgxjfn0mUJpb7/9dhw/fgzTp0+D0WCCh16H97/8CnHxwkT5s9dew01Tp2Lbti24bnB/7Nm7H18smo+v121B586dcestt2DWK6+gZ1IcFn24HImdOmHl1yvw4OQn2P5iiNPbb7+Nxx57DEd3bIWXrx+69BtQ1402b97MVH9paWk4cuQIq5OgqgEO79/HyJrQ6A54+sknoaytRkDHBLwxbx78AgNBOQ87duzIb8prCAEibopLy3HhYj5MBhM6xkSDXIPPnr+IQyfS4OPnix6dYhDgr0GtXosjR9KRmV0MhdodhaXVKCouRrvIIHRsF4kAbw+EBvmxFAB5ReU4fPIcCzft2qk9OkYFQS6TIrewFHoTEBEcCD+NO6SuzSd9J7qSXoi379iFal0tM+2gXH2Z57MRFhKCXt06MUIx5eARrF23HuPGjkXP7l2Zao7J3eACk8WCg0eO4c9NW5CUmIARw4aQNA/7DhzBsVNpiI6KYOo7Is8H9OuDDh1iGMdkNJvx40+rcD7rPEaOGoFOCfEwGEz4/PMv4O7hjok3j4eHhycLyS8qrcSCBQvQq2cP3HTDWEhYnjwp9EYj9qQcwg8//YwpU55Ah3YR0FaUY9Wq1TiTXYAJN46Bh8IVJn0tyzUaFByM1PSzWPXLr1C5qzBs2FColAo2nywuKmb5Q6OiIhHXIQZyVzkLhd60dTt69OzBiEqTXg+TQY+o6Ci4KVUsZyERdRMm3IjwkEAhPyAZjeQU47/LlmLCjTegX3IPQblpseLAoWP4ceVPePjeOxEfH8fGDYPJhHMZWdiyZTsj9uLiYqFSKtm4V15eyUiZjnGxCAkORs6Fizh9Og1qtSc0GjUKCgqZA3TnpESEhgajtKQUO3btQ05uHrt+9J27UiHMnYuKENO+PSIiw1BSUo4lS5eib3JvDBjQD95egtKbeQBzAvCqHqGIANyxbRsefXwy1F4apu5zRgC+8docjB47DqknT+LxJ6Zg1ovPMwLwwfvuxroNfzKMiDy7cCEHHePiGhGAn6/4Bs8//RSGDR+Bm2+7vS6XMJF3T0+fio+Wf87y7lI5euQwnnv6KTz/0kwMuW4oTp9OxXNPTcf3P/2C+fPeZIsQWVmZePrZ5xAWHsH2IYIyNrYjVv74Pfz9/PHCzFkICw9nBGBiUhICg4LQrXsPLFm4AKNGj8HAQYMbXFdaoJz6xCQ8+NAj6Nu/P2a99CK7RzrGxyE8PILNNZ5/cSamTpmMwIBAJCYlYuKddzfZN66UAGT3H1tAkMDeCMRVZkLHyCKcONdyg8pAnwoUl3syMxHxmELFr0zjywnAq3po4I3jCFwSAUrVRHnPafGIokTakq+TlJeXW+nANCGjF1gKASaFhxjWSy+p9MJF5F9LzEIud9/mEt5fEhm+AUeAI/DPR8CqB0pfQ+UJBdSDX7Kp2oClmw/g/8zj4XOxGK+V3ok3028D5FpAXwXAG5DIAU8dUGkLBWYZochFk0J/lZBZaqEqVaHKpxZWqQpynQ5ulQpofXSwytwwNql1IcA03lHeORr7aCGEZNc///wz+vXtCxejEQHhYTh08CDCo6IZwfTHH+vg7R3AcuqRCo0K5cAjMnDUqFH4eOlSBEdGMrJt8Ttvol2nWKhUvpSgDINHj8aaNWtw4403Yu3q76CUe2D4mBuavKZLlizBlClT2O+TJz2GXj2S0HfAcGaKQYXISyLWdu7chJdffg0//fgjwiIiWJ6/RyZOxJQXX4RKJoN3YCALqe3fvz8z/SDCr7y8FL1798bs2a/i0UcnwVBUBKunnK3sd+jQiR3/nntuw1df/cD+/cMXH2Pk+Ftx+vR+9OkzAl988QVO7N+N+Us+ZDkNn54+Hf0HDQKFCg8YMACdOiXg008/QI8e/Vmor9VahYyMQvZ8IZyOpeyDp0aDuM5d6tq/b98u9O7dH2Vlpdi2bSvrOwEBvoxgXLfmO3RO6otX577OcgBSOXH0CHS1OiR27ooTJ04wL5Ew3wAAIABJREFU1SAv1w4CuloDUg6fxoWLOVB7qqHx8ERIcAC0uiqcy8mFl8Ybie2jIHdToEpbjozzuci6WAQtmf6cOIvC4kp0TYxBn+4xiAwNgNrdAzIrWH7NcxfykZWdh7BAf2g85Iws1FulKCoug6+nCgOSuzKS61JFiKooQGpaOtzcFJDJ3ZhyLDoqHB6MPDIg7UwGTqaeRnxcHDp2aA+V0tXGE0lYeG1GVjbS0s/A398PifFxLOy2sqoap9LOgJR1VjPlRrQy0j04KBBSUiYCOJ2WjmPHjiMyMgqJiQns/KR2pnlb++gIuLjImOcumansP3AQIUFBaBcVbsu1KIVeb8Sx1DScOJmK5OReiImOgr6mii0o5BSWs3BhyvEnl7kgpn07aLx8cCEvH/v2H4C+Vs9UgES2EedFiw5eXhqEhAQxpaDZZMGJU6k4lZbOQg7VHp4w1tbAS+OJ2NhYpj7csy8FBqOJEXDhoUGQSUkVaUG1EdiXsh9dEjvBx0vNxhQKAScyOO3MWXSOi4FG48XINlIMGk1GZGdfxIXcXLatq4uU5b6m8Z4WwOk/UguWlpYhLT2dzY2p3oRXQIA/goICWf5HArWkrByZWdlsW1eZC1OCEpnooVIhNjYGHhoNcx7euX0nuxaJnRLg7e3FrgkvVz8CRAAuW7KEEV1dunbH4CFD8N03X+P1t95mZPNoUgB+/R1en/sq3nlvAV6d+SLue/BhfPrRfxsRgKtX/YxTJ0+ia/fuqKmuZgrA06mpjFj7Y/NWlJWVYc6sl6HVVmHh0mVsAXPSow/jxZkv1y3ciYifSU/DKzNfZATfvfc/iIfuv4flCu3SpStenfManpo+FfPmv8eIfCofLFmEgvx8rF+7Du+89x6uGzacLWYQAWjQGxhBfsdd9+DD/37AQoGJDBQLbbdk0QJQJAUpIanMeWUWUw6+9Pyz6NylCyxWK2bPfR2nT5/Ck5Mex+dffYNQO8W/Y09pCwLQ/phkCuKr0SImrBgThhzHwu8GIddBvdeQ3APclXr4qKsxbeJ2fLG2F7LyfFBVI6il26JwArAtUOTH4Aj8exGgxcTmDD8ul3Oz5/okVVVVVvqC/qPcEJSDiiY7YuLXvyr5oGg0whWA/96OyWvOEWgRAmmzgfZTAJmQX04ss/88jdyCP/BfyUyMOjUXfxYHAh7egLYIsAYJRF87byCjiLxrAVUJYHQHjPTZFwqUAkY/GGSVsEh84Wkpg6/JC9nyUligxrgkKdZMuXwTEKofkWhEjNFLKhGBtCBCya4pAb/a27suJwOF+oorM7R4Qu68VEhJLebzo8kvvRDSb9WVlZC6ujKFCL2k+/j5sX/T2Evb6fW1cHdv2gVYdAymc5DrrcFQC43Guy7fGDMWKCtjua5cXFyZXJzaQm2oqayExZZInJyg6HsxByupAWmsJ7KT9mcqO5MJCk9PVm8x75+9qzGdn+otPjuoTnQ+woT+UvvpBYR+p/0JJ9qfCj3QXFyAqqoadk76LG5n7zRMYXpyuYApFVoBo3MSYUJOyj4+AQ2cloXE41bWFsKVm0y16A69ajaiUMvj6dnIzLrI1F2w6BHo7wMXqQxF5aUwGQ2w1JqhqzEiNCoAbgoVjp3KwdFTaTBLyEUYqNFWI7lbAiP0rAYTUlPT4O7pDk9PBaQuUviQG67VityCQphd3Ng44eepRP+eXeDuLrhwN12sTJEo3CuVggpWJmP9VOFGYcVWZkRRXVOLWoOe9XVSlMnI1teWat9stqJGL8zZyIBEpXSD3JVCSiUgApQIcKvZwkJtlSoVXGVyRrhZrBY2r6P5Hd2LRHbRfULHoSJ3lULCnJVJVwd2/9BxiRxjrr0s1FqCSi2NOwZWZ1LzWcwmaKu10BktkEkkzIGY6kuqQsKdCEstm1OahHGAQqVtZnPUPhcZqRutDFNSQ+r0elCoNPFjVosZSjci5jxgMllQXVPDMvYRgeuhdGMJEihHH7k8UxijSqEAebIIKmFSLJphNpvgJqPxR8jzRzjR/8mshdR8tbV6ykwGmYsMbm5yNt7RvlRJ5rReo2PHpn3d5G5QqpRsW/F60PH0BmPdM4KUmnR+wkepVABSF5bygJRfRPpR6DWpHYWIdSFvJC9XLwJEAJ48cRKvvfkWa2TGubNY8J/3sGDxUhQVFeKu22/FT6vX4LmnZ2DhkmU4dGA/3n7rTYSHhzMC8IF7SQG4ESajkZFmo8eNY333zJl0ll+Pcut9/+03TOHHzDasVsya+SKenD4DmzZuRGVFBSZNebKBMRGNA3Tv01jQr1d3LPtkOd56bS5WrlrNFjuo37/1+lz07JXM1HxE3N1/z524ccJNLHcfhQWTik8kACc9MQXtYzqwcyxbuhhSiRQPP/a4zandipR9e1kd35z3Djs+bUdteeSxx5GedhrvzX8HPXr1YgRgRXk5HnnwPnz82ZdsLtFUaWsCUC4zY1jyaXz88o+o0Crw3oohWP5rn7rTuysMSO6UhS0HY+u+ax9WjCm3bccdI4/ghz+74IOV/XE6i+aubVM4Adg2OPKjcAT+rQjQXKu1JruXMveVlJSUMAKQXgTpRYxedOmhQJ/pAfFXJR+kc9B5KUSYF44AR+DaQ2D2miOYs/Ecjo14BuP+eBrZRnpZ8gbMRICVAVIdYNEAEgVgpbBfHeCqgcRAL7RaWCSUC5ASr9NLdwVcoIeZcgXWugHVWowd4ou1U4TwV144AhyBqx8Bo8mMtKw8HDp6BH7+ITDqjVDJiSRzRc7FXJRVaGGxukBfa0SnTu3h6qbEmTMXUFpRBg9PFbTVJpSWVSEyLAhx7UJgNRtwIu0s3BSekFnN8FHLERoaCINZgtLKasBVgcryUnTvFIvYqFC4uTUfAgwr0VekELMwEk4kf+qJIIGgIjJMMDcRiDCBIhKIQ/rOKiYFZG7p9L2wPYXHiiGllNdOKBIhdyBtY1OniYR+g/MLtBgzBxGPw1IP2hyVhUSLRBAKZCSrG8t5KDgxW+h8pLyzUNuEGgvunmSUIro0s2/r2i2SYEI9iWKUsraJeBBVx+g6dk4BCLPNZVkgCC2M8KOwaTo31Ydce8kFVXCGFk1azKzusArkHy3mUJgwOw+Rnuw8hLtA3rlIbYYytmqJFF19vWx4stPW143qI2Iq0JxCq+i4hHm9QzQn/67+0UhoIan9Tp08gblvCAQgkcmU34+Ue6REHT/hJjzy+CSWx49Ue7QY9tqc2SgqLMCsV+dg6OABSErsjKysDIwZdyNefHkWC5199KEH4OfnB1LyffbVClSUV+Lll15gi2NqjRcWLV3GyD0/P3+Wg4+I7e9W/syI6TfmzmYGIGTSEd2uPWY8/QxT8q1e93vdYh/lJL174m3w8/dHcXER/u/mWzB1+lO47aYJjLhUqdyZwr5GV4PDBw8yUn7EqFG4+577MGPqkyjIz2X1uGH8eGz47TdcvHABHp6Cy+68+e9i9apVjAD09fPF09Onwd8/AK/OfU0gAB+6Hx8v/+JvJQCpXiqFHie/fxuHTofhqQUTcD5PyFE/uu9J9OqUjduGH8Wcj0dh++H2KCgVwvhnPfQ7RvVNw6ere+OzNfWEYVv0b04AtgWK/BgcgX8vAiSm+KsMeiXZ2dlWUoPQSgsRcqSwaI3hR2v3JdUMLxwBjsC1h8DsNamYszYTT3X/Du8fvgVWKxF67sz0w7e8ChWkilNQ+AmF/BIpqAUMbnCVFsHD4IIyhQkwygFSiEko9E4L1KoBBR1HjrGJylblALz2rgRvMUfg6kCAiLO8wkKs3bAFJosLAv39oXZXISQwAGaLCYVlJXDz8MbxIxkoLcuHUimFh7sG7pSP02qF0UquwTUs1J8+11qMcHWTsdBSQ40eXiop3N1VKCmvQblWh7z8AlRXVeCmG65HeIg/U7c1X+pNSxg5xEgrItWI5BKIMUaW2dxhmdGxTfknCMUEF036mpFUbIPG7sOiAo5IMDHHp5hzU6yfM/JR2EY8rrClzVuF/RWJy3pX4/rWCm0h0k0g0RjxSKSbzRHZfh/BObmerLSdSSA+2X4CCUoKQDomHUc4JDFuwh+qq6N6jv1sMduUjOzMdeYw9IlMOeqIvzqi0UbSUdtdhGshkncNAGjQDiEPqY2NZeQikXxU6HqKdXNU+DXG/Oq473grmkaAlPJEtFFYu1jonjx37iwj5SIiIlkfpTQXXl6Cmp/6T0VFOdRqDfLz8thnMvVQKutTDNBxT506wRxzfXx82aELC/JRVFSMDrGxjEjMz88T+ii7FaQsB6BI/pN7MCn1IqOimDKYXjTp3c/+nqJ6EsFIJCIRgVRKSophYIpYsJB4wZWS0rQASpU7SyNF/f5CTg6LUohu146ReuTwKxYy+6KXWkoBRQshJAghQxA1qastFpSVljIDJ7GuztBtawUgnSPEvxz5JZ5wVxhRq5fBaBYWdFQKA76Y/TUGdc/Am58Ox6IfBtU5BvfqlIX9J6PQPS6HEYdtmdSTE4B8ZOEIXNsIiJwcRZXRONmWfJ2ksrLSam/4QQ8Iehi0xvCjNfs2N8Bf25edt54jcHUjMHvNGcz5fQ+gNUBVWIjwUg2KZUUo1/tAI8mDWuKDXFkhTCZ/yNyLYegwHJDlA2aafFI+Jz/AkA1ITYCLByAhtWAevRmySdjYTiFYO5UrAK/uXsRbxxFoiACFjV/IL0Z65kWkpZ1BUkJH9OqexFRpFdUVyMjJR0Z6NTzUcsiVetTqzKgoq4HGyxPZ+UUoyM9D19goaHy8UWUwoqa6Cu3CgtAuPBzeahV7QT6Reg5Hjp9CWGgogvx9EBsTDXcVhXU2TwAyNZjZzF56qTgSafUEkYW9CFMeOkHJZnuHt+WwE1ssGuLYK+zqVXWCks727m8jzkRVYL0Jj0gM2pONbB8bEcGIPbG+jCAUSLL6IqjqBNpS2K/uZyI0bRsy4pLUdTblHSMubfvQv+pfnAVSU/gsqA1Fh2fhBML/SKUozh+JdBS+EzEjsxUbzlYLJERq2qkjidhgqQZEZaStrWKbhDaI2NnIRxv/SI2zv06kKmS1JIGi7frbk5NUN4EYFY4u1ls8x6X6DL+/OQIcgcYI/BUEYFM4EwF467AjSM/2R8/4HCz+YWCbEn1NnZcTgLzncwSubQRIMd6UQW9rODfR3Jf2lZhMJiut0tCXzgw/aJJUUlLCctE4moWwvFJXuC+xmbxwBDgC1x4Cs38/iTnrzgOmWsAiAyRlgNIHbunV0FQVQ+svg7unAtpqcik3otTqAgvlu9PrINNLYFLQX08YpaT88wI8tICvGighglCCsUlKrG1lDsBr72rwFnMErhIEzBbmZJtXWo6jx04jIjQQCbHRgMSMGkM1Dhw6iaNHLiAsIhBmGFFWboBBb4a7pxLnzuejuroWsVGB8PNxh95oQX5BKZK7JaJX5yioFG6wwAUZWblIPZ2Obl0SEODnA1fKn8eIqXqCzRmaxEGJ5BZtL4jI6sm0elJIUASyrVmoLanyxCMy1koodqST4/mEnH0WIfxUImFqH4FMbKgYrD+qGC5rT+7V6Q9tpxPqJZKAolpRqAoRfAJLRmGxoiJQbC9rj0iqMaWj7cyk9LMdnYXhWkzsNwpFttuItUXg/upJVjG8WAiPtinvGEHJWmprK+UXlApKQkbACWHN9gSciK1IqLL9bUSjiIZ4PexFnnVEoW2Hhoq/OurTTsUpEIGCopHn/7tKRhzejP8BAn8nAfg/aB47JScA/1fI8/NyBP4ZCFCOadGgty04N3uujykAmzP8ICUgTXJE047LMQtpyb7cBOSf0cl4LTgCfzcCs9ccw5z1GYCFkrPrWB4/SHwAixwSUzWs8lrASmEz9OJKpJ5WUPlZXSGxaGFFNaRVFlgo75bWA/CjY1DSaNq+BmOTNJwA/LsvKj8fR+B/jYBNPGYym1Gj0zNnVqWCjGSICDIhN78I+w6dxcWCYshdrYgIC4Zc4YE9B0+hqkKLvsldoZC74EJOJsvX5evji97J3RAe7AsZY3/IcMIohLC5qyAjE4sWlrrQ3hbrR4Rce41UYnYE4KVOzYgrRjZeKjz5UkcSfm+auKqvlMhzOhNEXor4Ekm4xqF0LW90fQh1fS7Flnht1BN/jbFork3i1pfGRqBKeeEIcASuDAFOAF4ZfnxvjgBH4J+PQH5+fosNelvCuZGQTzT3lRQWFlqbMvwgdR9NgCmng2ja0VKzkJbu25zL0z//0vAacgQ4Aq1FYPaaNMxZmy4YflBIr5AuHQA5xVK+GSGsCyADEDL7MAEw2373BSyVgJmMQejlnnLg0Pb0O+UM9MLYJD+sndK2SZlb21a+H0eAI/BPQMACo9mEsioDSiprIJNY4e/tjpIyLVZv2AGDTocbrh/McmFpq6qYwYWnuzu8vTwhc3FhSrqWEEn/hJbyOnAEOAIcgasVAU4AXq1XlreLI8AREBEgBWBLDHpbyrnZm/tKtFotW9gk5pCUgCEhIWyFlxLCksU7TYQvJ/ng5e5L+Qd54QhwBK49BGZvSMOcX04LhJ7FW+D63EyAvgKw+gmEYABltrYRgHILYDYC5gqB8GNGjybAXA1YyK3NAviZgGIyAdFgbJI/JwCvvW7FW8wRaBoBWxiqWSqF0WyBxGqFXCaFvtaMzAv50BtqER0eBDYvsRlzkMssmXvYbC24gov3L44AR4Aj8D9GgBOA/+MLwE/PEeAI/OUIEKfWnMnu5XJu9lyfpKqqyvp3GX7YJx8UjUaCg4P/cgD5CTgCHIF/LgKlWgPmr0zDosMHAZkPYFDAYK6ESVoNmNSARA5YyGWuGnDXANUKWrIAJFqWMxA1FEKsBeR6wEBGIJTcXYuxSV48BPife9l5zTgCfz8CNn8Ji4ScdM2QkoEDc29wgdFihtVqYmYhlHOPuTrUhc9SVaUN8s/9/ZXnZ+QIcAQ4AhwBQmBrSgZeXbz5qgajfaQP3ntuNLzVyqu6nbxxHAGOgHMESNlXXFzMHNzb2qBXkpubayVJIJlxkG08nag1hh+t3dffZi3PLz5HgCPAERAR+PlYLlLO5kFvkgNwwZ78fBxNL0Ct0QOAwZbnTwj1FUKDKQ8XkYRkKkS/kwmIB9ZOGc5B5QhwBDgCDIE6HwqJBRL6j0g+IvZsbrCQUp5A8qSlUF+bYYPt3xxCjgBHgCPAEeAIcAQ4AhwBjsDfgUBRUZFTg97Wcm72XB/LAejh4cEcfrVaeqFGqww/WruvUslXNv6OTsTPwRH4NyNQqNOjtEIPs0UKK0xYkVKAt3+7COCCjfBT28i/AlseQAoBjsfaKZ3+zc3mdecIcATaGAHBiZfEfJQzlIrgGit8V++ASzQgEYMs55/NeFd07m3jKvHDcQQ4AhwBjgBHgCPAEeAIcATqEKB0fKJpB/1tS75OotPprFKpFDqdjrnatcbw40r2JVMRXjgCHAGOQGsRMJvN+D29CEu25qBKZQEKqlBcLUdcsAS/PD6wtYfl+3EEOAJXIQJMBWixkX1kGA7BaZf55JLJh00pKBCCVyEAvEkcAY4AR4AjwBHgCHAEOAL/aATIgJfS9FGuPzIDaUu+TmIymazEMFJssTPDD/qebIjpNyr2CQTp85Xu6+NDyft54QhwBDgCbYdAZmkNLlTUYGA0mYnwwhHgCHAEBLKPsX9WyvFnBaRmWCVWWFkYsAtIFMhIPxvxZ2VMoe0j+87uRw4oR4AjwBHgCHAEOAIcAY4AR+AvQID4N9Ggty04N3uuT5Kfn2+lWGJyvSOmkRx/ieyjz6JpR1BQEHMhaY1ZyKX25QTgX9Bj+CE5AhwBjgBHgCPAEbgEAmLIL5f68a7CEeAIcAQ4AhwBjgBHgCPwz0AgLy8PAQEBLE1fQUEB8+poK75OUl5ebqUDE8FHBCCFAFNePjGsV6VSMekhkX8tMQu53H0pnpkXjgBHgCPAEeAIcAQ4AhwBjgBHgCPAEeAIcAQ4AhwBjsC1jAAJ8Zoz/Lhczs2e65NUVVVZ6Qv6j9x/1Wo1IwJJJkjE4F+VfJBy/9E5uQLwWu7avO0cAY4AR4AjwBHgCHAEOAIcAY4AR4AjwBHgCHAEOAKEAPFkrTXZvZS5r6SkpIQRgETIUYJBUv4RAUififz7q5IP0jnovBQizAtHgCPAEeAIcAQ4AhwBjgBHgCPAEeAIcAQ4AhwBjgBH4FpGgHw2/iqDXkl2drbV09MTGo2GEXIUY9waw4/W7kshx7xwBDgCHAGOAEeAI8AR4AhwBDgCHAGOAEeAI8AR4AhwBK5lBEROjvw5SDjXlnydpLKy0mpv+BEYGMjCf1tj+NGafcnSmBeOAEeAI8AR4AhwBDgCHAGOAEeAI8AR4AhwBDgCHAGOwLWMgF6vb9KgtzWcm2juS/tKTCaTtaamhkkMnRl+UBhwSUkJyw/oaBZC21/pvsRm8sIR4AhwBDgCHAGOAEeAI8AR4AhwBDgCHAGOAEeAI8ARuJYRKC0trTPobQvOzZ7rYwrA5gw/SAkokUhYTsDLNQtpyb7cBORa7tq87RwBjgBHgCPAEeAIcAQ4AhwBjgBHgCPAEeAIcAQ4AoRAfn5+iw16W8K52Zv7SgoLC61NGX6Quo/kh5SnTzTtaKlZSEv3pdyDvHAEOAIcAY4AR4AjwBHgCHAEOAIcAY4AR4AjwBHgCHAErmUESAHYEoPelnJu9ua+Eq1WayVwiTkkJWBISAisVivIecRkMjFDkMtJPni5+1L+QV44AhwBjgBHgCPAEeAIcAQ4AhwBjgBHgCPAEeAIcAQ4AtcyAsSpNWeye7mcmz3XJ6mqqrL+XYYf9skHRaOR4ODga/na8rZzBDgCHAGOAEeAI8AR4AhwBDgCHAGOAEeAI8AR4AhwBJjPRnFxMa7U8MOZua8kNzfXSpJAMuNwdXVlJ2qN4Udr9/X39+eXmCPAEeAI/LMQOLIAPR/OxKz1CzE+4J9VNV6bfwMCJVg9dRRewyxsWDQevv+GKjvWsXA1po15DdGfHMD0rv/GBvA6cwQ4AhwBjgBHgCPAEeAIcAT+fQgUFRU5NehtLedmz/WxHIAeHh7M4Ver1TJ0WmP40dp9lUrlv++K8BpzBDgCVykCx7Cg54NYce9yHJja+SptI2/WX4rAv548vgrIy7/0AvODcwQ4AhwBjgBHgCPAEeAIcAT+OgQoHR+J9CgVH/1tS75OotPprFKpFDqdDhSi2xrDjyvZl8hGXjgCHAGOAEeAI8AR4AhwBDgCHAGOAEeAI8AR4AhwBDgC1zICZMBLafoo1x+ZgbQlXycxmUxWYhgpPtiZ4Qd9TzbE9BsV+wSC9PlK9/Xx8bmWry1vO0dAQICphlY4QeNuLD8wHZ1hU6Y52aL/Kxuw8MaGQYYlv07DqLm7Gm7dz1k4ouNx+2PW+oeQOeZBOKsNHfBuFhLobL+FiP6uJx780nbafg/g5t2f4admrrFwLNsGtpDDulrb1ZfaMxev2NppUyjttu3H1HqhQsil+B39ZNsfzrCw+70OOcfzs8MTHmIYsMN567Cob6BT3Ot+vhvvv5KJGfbXpd8sfDd8MybafVePiSPGYl8QD0j1+QrRi6h/2H9nj4PdPo59TFQ5Oul7zV4XB1wc21zfH6l+c4GXbfg54NvgHACOLZqGzIkNQ64dj900NqEALtZfCFvbGuzv0P+PLbLrq4599N7l2BD1aeN7SNzO6b1EPzbuI5fsh3C8rnQc5/e7PWZN9zWH4zleX1b3aHxFSldbe+qv2SXOe0X3qNhLm+rXjt/fjAf6/YTP6u7p5vryTNz95RsNxizCauh2h2vcSNnr5HrZ9QUBl4uCKtjuPnY+Jju5vxvtY9/RruAai/2vyecGG6ltzw7bOZ32AyE8vXFfso17uQ7PJad9ZwGi505vhP092U6eQU3cP43O73CdHO/VhuPAZgxlz0jH56j92N3cM9ZhuwZjQQvGWGdjQYP7xMnx6ffvorGwKZV5M8+iAXsdcHU21lEbGvX1pucQdc/1ECHsv9EzuNF9PwMz8D7et3/eirg5U8+34tkqHk4cm5p9tjpcg6b702WMz9SOiZkN8Lh7/ixkPmuHD5sfvAK87jD3aDSG2M3PmrhnGz4PLz02NOimzY4D/THry6HYfG9LrqvDnM1hDmY/p+z/SuP73vGaCZ9bOt6L41XT18j3EuOd4/yqqb7jbM7s9JnL+jIcxv965BvPYZzMKezvh2bGYOdYNZyYtPh8Dv224VH6Y8YM4P33698Pmp1zfgI86PTdxMkzxtn8hzZrydyLR904zkL5Z44A499Eg16C40o5N3uuT5Kfn2+lWGJy4yWmkWSGRPbRZ9G0IygoiLmQtMYs5FL7cgKQ93COgIiAMFHKFAk9cdJs9/BkL0Jn64k88cWoMTEAh/x1zYf1Ccdp+MLoeC6qJU2sv4pYWEfaNdqG1TkTD9mRlrCRfGxS/udQW040oa3ib/V9wFbPGPsQXOd1r6+L8Pvm4fVEaMNzAXDMZyZOxMRJh+13OJCpwotEQyydYdWgDzvNnUbtFV9UHa4z7WzDLfreFVjhcB1YHbIeahySbGtDkwRwVjTu/nKFQzizgFXmgzbilR0DdkSBw3VpKS7O2ux0X2cv1PXXZ1eTL4+ZuCQ2TdSVkevbhzrg56yf2YgQe6ybupZTM3FPo9x+reiHTu7xuhcRRyxs19sZOWufp08cExr2i8Z9rnG/aiL8vdF5W3OPOo7yTY9HjvUSPregL9cRWdENia8W5DIU7nOH/Y4swLTsexouOjjJ6dgIR8fztfU1dhy7bC/Ydc8NBnUT95n4Mm7Xt5yPlZsxtG7hoyV9RyQRW4L9MSxwdv80df+KXcdZaL2ze4La6PT+rCcj6rESyQlnJHw9adjUGDv3T2DXbsdnLWGxAHP/XIFdTeQAFe5R58SjSF41uM8d295Un25BX7/0c73pNBi076dRDs9Zu/tGrHsDvFr6DHFy/zZbw5tlAAAgAElEQVSa31zOeNzovK0Yn9nCVMM2s17kMA8T50bNjyG2/Ryve6M+3NJx2HFMdTKvYOOAuAjX8uvK2oy7gS9XoOGciI7xKaLtciM7nwMS2Wh/T7V0vG/+GgmLuc7GGHHOWX/POpJlwnO1Yd3rEWw8H2XtQv08tGE7RZKy/h52Pi90gvmlxrlm+lf93Nt23AbEmt1zedBmJzmsHdp/WXPOpvqW3QK0+JxrMG9pfN1bjBN/MeQIcASQl5eHgIAAlqavoKCAeXW0FV8nKS8vt9KBieAjApBCgCkvnxjWq1KpmPSQyL+WmIVc7r4Uz8wLR4Aj4OzlpPGEscnJVt1D19mD2oZuMy8HjV4Cm5iENJpy2k+E6fivA6/UESPHsGARMN2mcmh0jiMLsADTGxkMNK6L+JLmqMYTJx/OJnYOL8CN2i5O4IRJKpxM6IW2NiY7nJIF9sBc8iXM+TU6tmgBMHUoNjvmIGwCJ9p+M1ZghR0h3GBCS9izieAKm2pT+FU4j6CYcUou2hEfzl50nOPSeOJep2q1n6Q2oXyhF+avsjKx4kuHyb2tQS3FxjmRXd/eBvg4kgSNyFAnxHGzA1Vr+mHje7y5/tXU/e9o1NGYYGjY5xoqam1X1NnLVR3+DRceLv8ebQxck32rAfFmGxdb0JebfAm/5P3YBHnlUOUW19fJ+Ryvx5Vd44Zjl6gOb0gANtVRG9+nzgiOhgs9l+47V4J9cy/hDVvR+CW9TunloLKpJ24bPbEaLrLZqR8bEwbCWNnkGFu4Ggv2Apj7Wv2infjMWLQTwGt4rcmxeTMjVxpds2bIgQbXpI0JwIYoOV8cEa+x/QJg437cmJho+TPEyX3oSCq04F5uuj9d/vhMdd88qLEJUosJQDtgnS0m1v1s94y/rLGhwYVrZu7XxFxG3N1xYZcWJBfsHYB7MNdhAbQEqxftxICp9cZWTq+vEzKoZeNn89cIjaIEnCwkN9lHmloUqV+AFRauxdJwIaFR/e0XYPvsbNowq9HCxaWuk3OC2f5SN70ILdR53PDNWGu3UC/OY+0Xyevngi2Zc16qzk2Ty+zcYp9p7v791+dObnZyyH/kCLQKARLiNWf4cbmcmz3XJ6mqqrLSF/Qfuf+q1WpGBJJMkIjBvyr5oGg0whWAreoTfKerEoHGD1nHB31TBEDdKq1TRYTdhKYJg4uWEID2xFHdEUXi7MFMjFoe3azjqbNzOL2MjhMBNjkeCjxsp46k1dw6ctHxhdjJUZsiAJlCwxYO2UQIguM1uGwCsBHp1RwBOB2dHa+hMwLQNkGfHvFVI4JPaH09Po37kB0h1oyKsEklmg3eS/VN1l8GUfiInZuyUzLTVldb2IqjCrN+otoCbJyor+hFZrpDiHzjHuLkRYI2uqzjtaYfigSgQ/hTE8qhRi+RlyAC6hWV9X3uoaxRDVQ8AhbNK4Qbnfey71EniP9/e2fQG8dxpuFqxQpMmiJjGSIpBghCwGcjBy9gJEYOggEvjIV92UMOtoGVfbb1AyIdpPwAyXu1FSD2wYfswcYiWAOBDlnbMLA+BDobkEGsqSGl0dIzE46JDNCLr3p6pqq6qrq6OVQs9zOAIJCcmu5+uuqr6ne++t6Q6B4SAN96psi8MTJk3ZjkHZsJooHbTgTpT5+7ZDmApz3A+kVj+7wbso7GLnkQd+OJ/cWLTT6QYXP1M+tLArtNXd+Z9qBgdo7hJF3GLe94DIzB2cm4wlTxYLn981vqopWFVr138+upxt6gMFMXY6d/v/D1i1ZWfimeVH4/PYmybxXlMuzMw6hIZN6UBQqA1Xl9AQKg84VkyFSrdm51BdFG8djtT03i8ydq+6aRKe+ErxQB0I4h8TE///iGscE6L08csL7kSr+vZR++9LJy3OwTBcDyC2Qj2zEtfibcI+Oa3Sw9/ac2AmCZGR0s7eER5Yx1WlHuoJoJbJ7PfF1TJ6ZVj2WP0ZjY5n8wCq29Z59bu+asmWOizx1G7/bsqJn9NSEz0n91/BYCP1wCos21NdmtM/fN+v2+FgBFkJMCg5L5JwKg/Czi30kVH5RjyHFlizAvCEBAyxz+LcCGMOXdhmCIBfEHiJptGLPtucXdKBbn5p2pbpMy3+Ovq+JM/s4x/Pfd5lAuUqwsPVdIKr9xnn5gJZvDXRR6vr31CU/ycS7TWdaJPpZn65hzLvptlrhYIwC62Zce0Wz+cBFa1JsigJ/nrCKbeZ/dbL2XrjlbgCKLOUsUKo9f1M8pM118IrJkCpaZoKGHBLOd9R4PG/Pv3xjZjrEY432QMB4mzGqa0X7esh9WavCE6uG4C+3gw477kDD9WUPwbT2seagIbFNz72t0jDo3IO2BcBoXZ2J/vC8fTwC07rJTQiGSleEKloFYs7B7XBHtzXs7hRysp+TJ1HXrNkVrx4Xr5cXYp42fOgHQyRArBTor+6YqUNjdzj/H+mJ/bYy1BML5lxz9jz9S37z8SiCrPJ4NE87scQaPb44x3uLLZiz/XD+vpwtF7j2vnH/NQ71/bp1ngbuZs6W407o/Jcbn4vMD28KjW4BDMSRVtGkah81+4YkDoS2iTu3JUAag/uLMimfpAqB7b5Pjfd09Ki/Zl7FvzNluVny4LML0A636fNU45117f27sIHHE/Pmdic3FSvnWE9Ex2lQo0+83SzoYZ2asj+Lrqvgck/rFRTy+pY6R2EqOv0Hgh0VAav6dlEFvtrOzk585c0atra1pQU72GLcx/GjbVrYc84IABKYPulax+eriwF0YuAv9hQuAVr3B6lbKctFw+elr6lqgplF5b5MzAK1spG31fvnwbwhMz38RyPIwF48eMctcns/YJT+kmMW+ww8Hvqwxu+B7vQBYfoZ+MP3Z+85Wac/WarcujpUhaYuY2x/6tsTagq9mMy0InyqMhs55vrB8Xn3qbB+ytodIRwlsA7GEQ/N+VdgYNYCuXFZKJWT/hR4kfA8T0QwmI4ql9sNKxkHDB8A6AXD2+WWfu6y2r15THxz3uMcZo1NMyQ+EDfry8QTAufCwiAxAn5lRcent7rE3dhmfZ9W1M0ov2HOrTwCcRWjDSMl8AK7rO0X7JPbHygC063u9tlPOAaZgpayyE9V1hfsgG4rjCTF2di3TLCldt/an6qOPv1GvvDzNVnW3AFtfWFSFtuCYcC/ke5UBOO+ZFTEjeW4tzJ/sL9c8ItyxMgDT4/P2lcvqztVryluTNrEGoB1DfGO+zHYzzuv1qZlR6hdAVr84iQzAwrxkLty8pu6kbAH2bK1Pj/fTiwrNoUbMq9aQbpsBaIA0hUD3y3fzC3G3NneKADgtySJHi32R6LLyrX+qAqfvKSoW7+1yMLVrTrM+eWROlnGsX5agqq9Y/du/fqZ+/8dIzA3sUPJdGb+DQBcIlJqc+HNI4twi9bpsMBjkpuHHxsaG3v7bxvCjTVuxNOYFAQjoZValPpHLxc5uqm4hKiddfwaAsQh1asOlbAH23SNL3NEuvGFhLF0ANB4m31Xq1qxOYMnnprrw9R2rDo17buWDhCvy+RdN8Qfy2m1KqQ9ns/clCIBm5uGVbXXnZ0atxMrCqvjgiumDJQLMsz8vP31HbU9rAFbv6ZSF6faZuDXarJd4U92a1RmciXrvXlB3dhxBLpTJUnEBtUXLmdDtstEX1GQbUU3WUcL20VjsivZDr8DacAtYnQDoqw06zZiyH24bHtcUfFqO0fQHQndLa7gvJ4lQnhtWu60/VhM1lgF4ove4vJD4vGHHr/gDof7Eckwm953iPJqzd/tcfQbgfI6054DZsa2+6J2xjDl26u7si28pMdYQM33H9/XvamZP8WBcOs2nZtIEtzkmxKt6kbFdBuBPvdv7Hubc2rw/ReOzKhywgxlajrgbjyGR+Opm2Mk6KrUEhNXF69aP6fd1vgW4dC8u7+Nlpb9Wq6sB6Nk5kR7v7XFbuUdlLDYMOqwWrbYAe1ZCjlFPbNxEx21FBK+7T3U1ANMz5erW3P4SGkpdrqyras45sgXY5FaYuKRuleapEAIQODo6Chr0ttHcSnNfaZtNJpP88PBQpxj6DD9kG3C/39f1AV2zEHn/cduKmskLAhAQAk0XBr5FZeQzjIXRhb+4tbTsIv/6bAI1um4bhZjt95ji0bxIdHlv6xYjvkWc7SQ3z1KzFuWBGnlvv2TXnrJ+djpceHFXXTT7F/ryvqkpSe1DWJoAOBeyVNDEYyYBVO6Vpw7YTGwz6s1VMvLs+/5NA3OUuQjwmXfL8weerae+TCsf32Cdqs9tNmEe/ggj9910tSzeZRT/jmXafLitbphbqdr0Q8/COfYgWemngfOrPpA4fc5T+7HRcU2hyNkqV4ocdSUBYg+EtjlQSl9uK0JF2jmu58nnW7sFOG46knqP5z06FPOlH/+3Gn/+e/UfQZMoX71AN+bV953GAqAwuvm/Sv3x9/MSA7Vxczo6pyULfE6z7nzheaz3ltlws5yj9W5Lkyszm7ESW33zp4+1wzaWMSd/K2POAjMA5zHzbXXnN5KJFxOK7Mz72i3AUTOx1LnVuIux667rTy3is098Cq2NQvFTfi/GKUWdOE+tTeeaGsfhGZ669WP6fa0KgEZGl5M97o+LVZEqKX6m3COZuzz1pmfrUiVbXo2134xPuDyAbx3i7kaICuex2JVqApJgvlZeo69+aGUcaw6GO/L0DWV/vPQLJwNQ/32elWonEcTmmDvqtbKOtqeGosWtESeeCiEAgQcPHswMehehuZlan84AjBl+SCZglmW6JmBTs5CUtpiA0MEhMJu6G2UA6u9mPQ8M/m8jHbFQFiV/uaC+1AKG/xtF74JHH2++qKi8p8yc8GRVuJl08fseWKz6toimiCh1D5eBBy8fS98C3RI3647lFXoD2S8+MWF23wyCniLOz76ptMPx3NXOFR4SBOQGXPTZBK492Jcs1+jp9QS+Ma9s94lwrs9ymbKo1KR0+l3keirCYct+WB0XgW/4fd+y+87Pa+xSXcCXQl1tbbrgt/sNxqhvsPv6lu/hLrBFOzgO3e3wteMxJMgJs/fU9p+K7Ym+WKsfEt2HUc/xFn6PLZ7+hzPN5+s31E11ce5kGqjlaJk0VM4/pe80ywAshPcP1YU//7tSvzW3fwayQ8zr9ZYJCIsbdterXkslxltzYzjG2l9oVTMr3RgkPwcdZY3tg6XoVMnofvaWulDG80ULgM687ttJUPanYs1QvKpj0BO7Gswh8Sy6+PxS259axedSELFrwvnmF/+5mzHE/1nVObNB/E+IA9ZbQgy+fmO6FjTuq6deczCr1cqGDGTgp8T7unukP6Naz65eiC7O6c7FqqPzvB/bscc3fi96Xb0LZv71re9e+uK1vf6rX3tPP9f58k04XFVX1I2Xi+zmyprJip2Ja87i6rzPJlZMCKz9vRwr26XTsxp5XoRAlwj0er1kg94Uzc0098329/fzkOGHZPdJ+qHU6StNO1LNQlLbSu1BXhDoPAF3y1GoRtcMlLttqKjDUz40lA8RFlffN7dlTROPScUHwZsiGWQX1C2rXuH8fEphYXY+5ZZD4/PqsoPKBVX1gcnIzio/z7ddy7jWCotQfZ1ZFod54ebC31Ozx3zrLy+rD1+4pX5z1ajW5Ryrci5ynuKg/KZB29PGzCAoDjnfau1+5jO/VOr25/MTs7/JNTIV3eL/0yYhAxWzBpnfSKJcKBoPqsY9envnNXWjdP+07pnB2L2X//yiUv/1yfxiAmzk22z98txD73b4wBa/8kDSP6+oqzpjI/Sq9OHW/bBczJv31fyd/156x7jTN/SPwdhiHqO8B/XHNXn4RQ3PGA1SdOp+VbZ+20ZE4b5cPW95b5HpbBy8MvZrxrQ3a7XI5NGvuvHtuqFa96eedW3squnHxfkVRjxlhPFldtixPjIenZqSRbtn1HPqtvrCwCzHKDOeouPHmhvCBiPWZ8gY93xxYGa2eI8ZHAdmH3hSKfV/ZSScfYHi3oenn1bqq69m0UJv4Z3VpZ1mIM0jxz+pf3n2f9R/fjl9/6xPuH0vwj0S78s+WNtXyi/6gmOxiclXddzM+pXJubzWFnOrv75xTTyO9ae28dk69+fUM+oLdXvGUO6ZWRvYB9fu1764XV0P1ccG60i160f7vCprtJkrd6RP6o8wY7v/HOVdsfWddf1uPI7eo/Dx9KlF18zx2OKdS72xW19dxSCqpGtynRE3r7EmXr/67k2l3pzH6mpvMsdodQwW3Kc1SY01oP05r6qb7yp1MWHNqddVSXPMzFLOmmuK48bjipdTMEbxBwh0i4BkAKYY9KZqbqa5bzYajXLBKcqhZAJubW2pPM+VOI9MJhNtCNKk+GDTtlJ/kBcEIAABCEAAAhCAAAQgAAEIQAACEIAABLpMQDS1mMluU83N1Pqy4XCYPyzDD7P4YGk0cv78+S7fW64dAhCAAAQgAAEIQAACEIAABCAAAQhAAALaZ+P+/fvquIYfPnPfbHd3N5eUQDHjOH36tD5QG8OPtm3PnTvHLYYABCAAAQhAAAIQgAAEIAABCEAAAhCAQKcJ3Lt3z2vQ21ZzM7U+XQNwZWVFO/yORiMNuo3hR9u2S0tLnb65XDwEIAABCEAAAhCAAAQgAAEIQAACEIAABKQcnyTpSSk++X+Rel02Ho/zU6dOqfF4rGSLbhvDj+O0FbGRFwQgAAEIQAACEIAABCAAAQhAAAIQgAAEukxADHilTJ/U+hMzkEXqddlkMslFYZT9wT7DD/m92BDL3+RlFhCUn4/b9uzZs12+t1w7BCAAAQhAAAIQgAAEIAABCEAAAhCAAAS0/lYa9C5CczO1vqzX6+Wyl1jceEVplDRDEfvk59K0Y3NzU7uQtDELqWuLAEgPhwAEIAABCEAAAhCAAAQgAAEIQAACEOg6gbt376r19XVdpm9vb097dSxKr8sODg5y+WAR+EQAlC3AUpev3Na7vLysUw9F/EsxC2naVvYz84IABCAAAQhAAAIQgAAEIAABCEAAAhCAQJcJSCJezPCjqeZman3ZcDjM5RfyT9x/V1dXtRAoaYIiDJ5U8cHSaIQMwC53ba4dAhCAAAQgAAEIQAACEIAABCAAAQhAQAiINtfWZLfO3Dfr9/taABRBTgoMSuafCIDys4h/J1V8UI4hx5UtwrwgAAEIQAACEIAABCAAAQhAAAIQgAAEINBlAuKzcVIGvdnOzk5+5swZtba2pgU52WPcxvCjbVvZcswLAhCAAAQgAAEIQAACEIAABCAAAQhAAAJdJlBqcuLPIYlzi9TrssFgkJuGHxsbG3r7bxvDjzZtxdKYFwQgAAEIQAACEIAABCAAAQhAAAIQgAAEukzg6OgoaNDbRnMrzX2lbTaZTPLDw0OdYugz/JBtwP1+X9cHdM1C5P3HbStqJi8IQAACEIAABCAAAQhAAAIQgAAEIAABCHSZwIMHD2YGvYvQ3EytT2cAxgw/JBMwyzJdE7CpWUhKW0xAuty1uXYIQAACEIAABCAAAQhAAAIQgAAEIAABIdDr9ZINelM0N9PcN9vf389Dhh+S3Sfph1KnrzTtSDULSW0rtQd5QQACEIAABCAAAQhAAAIQgAAEIAABCECgywQkAzDFoDdVczPNfbPRaJQLXFEOJRNwa2tL5XmuxHlkMploQ5AmxQebtpX6g7wgAAEIQAACEIAABCAAAQhAAAIQgAAEINBlAqKpxUx2m2puptaXDYfD/GEZfpjFB0ujkfPnz3f53nLtEIAABCAAAQhAAAIQgAAEIAABCEAAAhDQPhv3799XxzX88Jn7Zru7u7mkBIoZx+nTp/WB2hh+tG177tw5bjEEIAABCEAAAhCAAAQgAAEIQAACEIAABDpN4N69e16D3raam6n16RqAKysr2uF3NBpp0G0MP9q2XVpa6vTN5eIhAAEIQAACEIAABCAAAQhAAAIQgAAEICDl+CRJT0rxyf+L1Ouy8Xicnzp1So3HYyVbdNsYfhynrYiNvCAAAQhAAAIQgAAEIAABCEAAAhCAAAQg0GUCYsArZfqk1p+YgSxSr8smk0kuCqPsD/YZfsjvxYZY/iYvs4Cg/HzctmfPnu3yveXaIQABCEAAAhCAAAQgAAEIQAACEIAABCCg9bfSoHcRmpup9WW9Xi+XvcTixitKo6QZitgnP5emHZubm9qFpI1ZSF1bBEB6OAQgAAEIQAACEIAABCAAAQhAAAIQgEDXCdy9e1etr6/rMn17e3vaq2NRel12cHCQyweLwCcCoGwBlrp85bbe5eVlnXoo4l+KWUjTtrKfmRcEIAABCEAAAhCAAAQgAAEIQAACEIAABLpMQBLxYoYfTTU3U+vLhsNhLr+Qf+L+u7q6qoVASRMUYfCkig+WRiNkAHa5a3PtEIAABCAAgUeFwG11/dmL6oPXb6ov33rmUTlpzhMCEIAABCAAAQhA4BEiINpcW5PdOnPfrN/vawFQBDkpMCiZfyIAys8i/p1U8UE5hhxXtgjzggAEIAABCEAAAkEC+x+pt1+6pj4r3/DLy+qTd15RUp24//Hb6qq6om68rH9SH731orr2+fSNixTrpuegrnwyPRb3CwIQgAAEIAABCEAAAoslID4bJ2XQm+3s7ORnzpxRa2trWpCTPcZtDD/atpUtx7wgAAEIQAACEIBAnMBU3HvazMCb/k7NBUH5DBEF3//ZDXXpFzCFAAQgAAEIQAACEIDAo0Og1OTEn0MS5xap12WDwSA3DT82Njb09t82hh9t2oqlMS8IQAACEIAABCBQR0CEvRf/fGGW/afUdFuu+pW6/Kcb6pV1Lf+pj956X22/c0mxUbeOKH+HAAQgAAEIQAACEPg+ETg6Ogoa9LbR3EpzX2mbTSaT/PDwUKcY+gw/ZBtwv9/X9QFdsxB5/3HbiprJCwIQgAAEIAABCNQS+Ot19eybd+Zi31+vq+vqglJvXlR3Zltzb6vr7yh1yajTd/udZ9XFPxSf/qvp+2a/e/2yuvzVNb1t+NV3v1SXtpztxrKN+Ne31LNvfmC1n4uP07OObTfW512016/Urcm6nVI3vwyLmea1yUfra5hlPjpboi2h1E9bi6xfv9G+zqHeKn1HvRE456qIG7rrpbibwCyBk/6UyFby4ig1x6xtr5R9P16N3rva/s4bIAABCEAAAhDoHIEHDx7MDHoXobmZWp/OAIwZfkgmYJZluiZgU7OQlLaYgHSuP3PBEIAABCAAgZYECoGmFPtuv3NdqbcuKSUC31fTbcBaFLw0E8G0IFP+bSrgbE9FskKskezBK0r97kV164UP1YU//0bduViKaKaY6B7b/dxb6sIsC9G4PFcQc84hCGImNoVFJFes0z9fVTOBVK7vvZ/PaxYW1+v/vKJtUWWxFEkb3SRTHDNqNFqfUQqhob+Xb/Ywsu6j+aEJnObi3ntqe3aPHFOX2mPK+yPty/qT5hZ1V7BuBJQ3QwACEIAABCDQRQK9Xi/ZoDdFczPNfbP9/f08ZPgh2X2Sfih1+krTjlSzkNS2UnuQFwQgAAEIQAACEKgnYNb821bvl5l+htDy/BfX1afPXZpuBy5EHjXLiiva33qhEMW0qKRsV9+KSLbfV/31p9RTU4GnbOsTtuzsu+k7KiKQLST6r1nec0tdeFepi5EMwIooZolYnpqJtYKUzaf+flTfEczwk3P7nVJvvHBLXbS2cVc/wyv2eYXTNE76CDUC3zemUOwTIqeZoaV4LG+xztPL1le3sg1V2kAAAhCAAAQg0BUCkgGYYtCbqrmZ5r7ZaDTKBaQoh5IJuLW1pfI8V+I8MplMtCFIk+KDTdtK/UFeEIAABCAAAQhAIIVAkam2rW6+q9StWaZfKardVBe+vqOef6twCK5s+SwPMN2C6xMAXSfhuajnimPG9trXX1Wv/uGOkV0WuZLa7aryuVeV+u0N9cpu/RZg60jy2Te3jRqJ9nnUb+89KQFwKtR9eUn91Krj6Gy51VuUi2zMa5bZi5bbrOzP4j75Obnbov0ZjcW1FtmeIaEuJtaa7QvjGd0vna3PwczFlM7OeyAAAQhAAAIQ6BwB0dRiJrtNNTdT68uGw2H+sAw/zOKDpdHI+fPnO3dDuWAIQAACEIAABFoSCGz5LEUfW+xxMwDtY/oFwPl7bFHHFMeUFo/mIpW7PbR6bfMttvG6cHJOt3493YJcKxZOj1NurQ3UFiyPXb+19yQEQEOoW58KZQvIAGzFSeMqhVvTOMbJ5itvnzfr0N9ekQHYckDTDAIQgAAEIAABk4Bk9t2/f18d1/DDZ+6b7e7u5pISKGYcp0+f1gdqY/jRtu25c+e42xCAAAQgAAEIQCCRQCBbK7C91btN9ndKXXnnFaW3fVpbgOeZaoWDsPmzKY59Y2ej1W6tNS/NziqzRMa/Xldv77ymtyfrV0UArGakxUXMmKDny26r2bI6FcTUzHAlJHTOM+Hk+t7/2Y1ZTcYkE5C6eny1nAJdSX9urFbjNRXc4isfGWtPDcDE8cvbIAABCEAAAhCIEbh3757XoLet5mZqfboG4MrKinb4HY1G+jzaGH60bbu0tMTdhwAEIAABCEAAAskErOyvWavb6vpbd9Rr70y3/85+7zjhTg0otPg3dQZWM1MK35bUG9N6graYZppmKNdJeObC678kUwQrzqPIRtv+0Dgnp6nO3nvuU/X2S9fUZzrT76dFFuLnnmPovystUhrew7M3Vj/rmekW1sIEpHjZGXL6VzETD9chV5uJFKYq3nOsOBa71xF25HW3+Jotg1mOrhOz9zojLsBJ7XEBTh7EvBECEIAABCAAAS8BKccnSXpSik/+X6Rel43H4/zUqVNqPB4r2aLbxvDjOG1FbOQFAQhAAAIQgAAEvt8E7JpvqecaNBopnYljH5S6BTj1ZBbyPtMZufkHJmUANv3Y7yWnphfB+yEAAQhAAAIQgIDSBrxSpk9q/YkZyCL1umwymeSiMMr+YJ/hh/xebIjlb6JCcXEAAA6aSURBVPIyCwjKz8dte/bsWe4xBCAAAQhAAAIQ+J4TcLcHp52uCIDv/bxwHdavhG20s0/+Hgpb/Y9Nl+U0Bua7EACbM6MFBCAAAQhAAALdISD6W2nQuwjNzdT6sl6vl8teYnHjFaVR0gxF7JOfS9OOzc1N7ULSxiykri0CYHc6MlcKAQhAAAIQeNQIzLf6erbEJl6Mu2V17ixc8wHfMwFQWFxVV+ZiZuL1IwC2AEUTCEAAAhCAAAQ6SeDu3btqfX1dl+nb29vTXh2L0uuyg4ODXD5YBD4RAGULsNTlK7f1Li8v69RDEf9SzEKatpX9zLwgAAEIQAACEIAABCAAAQhAAAIQgAAEINBlApKIFzP8aKq5mVpfNhwOc/mF/BP339XVVS0ESpqgCIMnVXywNBohA7DLXZtrhwAEIAABCEAAAhCAAAQgAAEIQAACEBACos21NdmtM/fN+v2+FgBFkJMCg5L5JwKg/Czi30kVH5RjyHFlizAvCEAAAhCAAAQgAAEIQAACEIAABCAAAQh0mYD4bJyUQW+2s7OTnzlzRq2trWlBTvYYtzH8aNtWthzzggAEIAABCEAAAhCAAAQgAAEIQAACEIBAlwmUmpz4c0ji3CL1umwwGOSm4cfGxobe/tvG8KNNW7E05gUBCEAAAhCAAAQgAAEIQAACEIAABCAAgS4TODo6Chr0ttHcSnNfaZtNJpP88PBQpxj6DD9kG3C/39f1AV2zEHn/cduKmskLAhCAAAQgAAEIQAACEIAABCAAAQhAAAJdJvDgwYOZQe8iNDdT69MZgDHDD8kEzLJM1wRsahaS0hYTkC53ba4dAhCAAAQgAAEIQAACEIAABCAAAQhAQAj0er1kg94Uzc0098329/fzkOGHZPdJ+qHU6StNO1LNQlLbSu1BXhCAAAQgAAEIQAACEIAABCAAAQhAAAIQ6DIByQBMMehN1dxMc99sNBrlAleUQ8kE3NraUnmeK3EemUwm2hCkSfHBpm2l/iAvCEAAAhCAAAQgAAEIQAACEIAABCAAAQh0mYBoajGT3aaam6n1ZcPhMH9Yhh9m8cHSaOT8+fNdvrdcOwQgAAEIQAACEIAABCAAAQhAAAIQgAAEtM/G/fv31XENP3zmvtnu7m4uKYFixnH69Gl9oDaGH23bnjt3jlsMAQhAAAIQgAAEIAABCEAAAhCAAAQgAIFOE7h3757XoLet5mZqfboG4MrKinb4HY1GGnQbw4+2bZeWljp9c7l4CEAAAhCAAAQgAAEIQAACEIAABCAAAQhIOT5J0pNSfPL/IvW6bDwe56dOnVLj8VjJFt02hh/HaStiIy8IQAACEIAABCAAAQhAAAIQgAAEIAABCHSZgBjwSpk+qfUnZiCL1OuyyWSSi8Io+4N9hh/ye7Ehlr/JyywgKD/T9m96+7S4GcNqbiRD3xho52z6BnGDscBYYA4tDMYYC4wFxgJjgWcNnhd4luS5m+cjno9YE/7j1oRZr9fLZS+xuPGKYCFphjI5y8+lacfm5qZ2IWljFkLbdb29em9vT9dYhDP9inHEWCDGMqcwL7DekJrLrJFYI7H2/k7XH2csMBYYC4wFEYXW1xkLjAXGwkmOhezg4CCXBxER+KSzyRZgqctXbutdXl7WqYciWqSYhdAWViEjGfoGfYO+QYxlTokbbhEniZPESeIkcZI4yXNZUZqKscBYYCwwFtCgHtcJZYsaC9lwOMzlw+SfuP+urq5qIVC2s8qBTqr44MM0GvlHGZxwXPoV42ixRUuJG8TnkyiGS7+iX9GvHr4JHGsk1kiskVgjMf8y/zL/Mv+iQT1czS3r9/taAJQALAUGJfNPBED5WcS/kyo+KMfguHBedFFL+hXj9ySKpdKv6Ff0q4dvEnYcgzHasq5jHbvYouHMg8yDzIPMg2gFaCOsrx799VW2s7OTl4U4RZCTWnVtDD9om26AAStYhUx36Bv0DfpGYarEWGAsMBYYC03N54gbxA3iBnGDuBE36SROEieJk92Ok9lgMMhNw4+NjQ29/beNUQFt04uWwgpWoQKv9A36Bn2jKP7LWGAsMBYYC00LYRM3iBvEDeIGcSNuPEmcJE4SJ7sbJ7PJZJIfHh4GC63KNuB+v6/rA7rFB6UwK23n5iiwmhvJ0DfsQvb0DfpGqJg1fYO+Qd94TMlOBMYCY4GxwFjgWYNnK9N4knmBeYF5gXmBeWGx84LOAIwV4ZUgnGWZrgnY1CyEtunGKrCCVch0h75B36BvrOgvoBgLjAXGAmOBtWjcqI84SZwkThIniZPESRHPV1YYC4yF6ljI9vf381ChZMnuOzo6Uj/5yU+0MUgT0w7apheIhBWsGINFsXLGAmOBscBYYL0RNxsgThIniZPESeIkcdI0ZWFeYF5gXmBeSJ0XstFolLvFUiWgfPvtt2oymWhDELHnlg9MMQuhLaxCRjL0DfoGfePvamtrSzEWGAuMBcYC66u42Q9xkjhJnCROEieJk5LVLLsVWT+jycQMbFgzpK8ZsuFwmGP4sadOn6ZYKmYwmN/IYpux8JRiLDAWGAsD/QUgY4GxwFhgLGAYgGEAhgHdNQzAHPRHinmQefCHNA9mu7u7uewRl+w+efAX58U2hh+0TS/SCitYhQra0jfoG/QN5qOmxY6JG8QN4gZxg7gRL5JOnCROEieJk8RJ4qRpMtTVeUHXACwLRI5GI9kN3Mrwg7bpRYdhBatQgWb6Bn2DvlEULGYsMBYYC4yFpsW7iRvEDeIGcYO4ETfAIE4SJ4mT3Y6T2Xg8zqX4/ng8VvLNSBvDD9qmFx6FFaxCRVrpG/QN+kZRwJexwFhgLDAWUotZP/kkrGAVN4RgTmFOYU4hThIniZOmcU6X54VsMpnkYvgh+/t9hVbl971eT//NNQuRn2k7N0eB1bxIK33DLsRJ36BvEGPPqLW1NT3XMKcUxayJk8RJxgJjgbU384JpcsC8wLzAvMC8wLzAvHCS80LW6/XyuqL/m5ubStKp25iF0Da9cDCsYBUqskzfoG/QN4oC3IwFxgJjgbEgIsn6OmOBscBYYCzETRxZMxAniZPESeKkHSezg4OD3C2IubS0NNuCtby8rCRdMrVgIm1hFTKSoW/QN+gbf9NlFhgLjAXGAmOB9VXcfI44SZwkThIniZPESUlCEhGP9TOaTMy0gzVD+pohGw6HOcVSKZYqTtCYwfxYZ7rKP3HCXl1d1ROObFmkWGq3i6VK7Rj6BmOBOIlJGPPCY2owGCjGAmOBscBYwEyC5wWej3g+4vno0Xs+yvr9vhYA5QFXCilLQUQRPSiWSrFUiqUyFiiWijES88JjOgOescBYYCwwFrpcNJw1IWtC5kHmQeZB5kHmwUdfN8t2dnbyM2eK4uwiBO7t7bUy/KBtuskBrGAVMoSgb9A36BvMR00Nt4gbxA3iBnGDuBE3JiROEieJk8RJ4iRxUr7M6rr2lQ0Gg/yJJ55Q331XFIjc2NjQWx7bGH7QNr3QKqxgFSpKS9+gb9A3mI+aFiwmbhA3iBvEDeJG3BCCOEmcJE4SJ4mTxMmua1/ZZDLJDw8PtQDoK7QqdV76/b6uieaahcj7aTvUtXBESYbVvEgrfcMuxEnfoG8QY4mTzKGsGUxDNeYF5gXmBeYF5gXmBeYFdAYxOOHZmWfnh6W56QzAmMmBBKUsy3RNwKZFHmmbXhwWVrAKFdKlb9A36BtFkWXGAmOBscBYYC0aLzhOnCROEieJk8RJ4qRp1sW8wLxgzgvZ/v5+HjL8kOy+o6MjbbvdtPgvbdMLRMIKVozBwnSHscBYYCwwFlhvxM0GiJPESeIkcZI4SZw0TVmYF5gXmBeYF1LnhWw0GuVuQUwJKN9++62aTCbaEGQwGGgBMKVgIm1hFTKSoW/QN+gbf1dbW1vaUZYYy5wi8yvzL2OB9ZXffI44yZqBNQNrBp5D4yadxEniJHGSONk0TmbD4TDH8GNPnT5NQcyuF8TE/OZH2gWcsfCUYixgBMVYGOgvABkLjAXGAmMB8wzMMzDPwDwD8wy0AtaEP4w1Yba7u5uXJhby4C9OwG0MP2ibXswaVrAKFf6mb9A36BtFUXjGAmOBscBYaGqQQNwgbhA3iBvEjbixCnGSOEmc7Hac1DUAV1aKYqmj0UhvR2pj+EHb9OKSsIJVqEAzfYO+Qd9gPmpavJu4QdwgbhA3iBvxov/ESeIkcZI4SZwkTprmKF2dF7LxeJxL8f3xeKxEDW5j+EHb9MKjsIJVqEgrfYO+Qd8oCvgyFhgLjAXGQmox6yefhBWs4oYQzCnMKcwpxEniJHHSNM7p8ryQTSaTXIrRS/0zXwFB+X2v19N/c4uVy8+0nReyh9VQ9yMxOaBv2EVp6Rv0DWLsGbW2tqZjBHMKcZL1BmNB6k+zZmDtzbygFGOB59DSaJM1EvMCzws8L5y05pb1er28ruj/5uamkpTZNmYhtE0vHAwrWIWKLNM36Bv0jaIAN2OBscBYYCw0LUZP3CBuEDeIG8SNuIkFcZI4SZzsRpzMDg4OcrdY6tLS0mwL1vLyspJ0SRH/UsxCaAurkJEMfYO+Qd/4my6zwFhgLDAWGAusr+JmP8RJ4iRxkjhJnCROShKSCFOsn9FkYgY2rBnS1wzZcDjMKYhJQUwKYmJ+s7q6qidYST2nUDKFkpkXGAvMC8wLzAuPqcFgoL8AxzDvx3o3kPx7/PHHFX2DvtHVAvqYZfK8wLyAceyjPA9m/X5fC4ASzKSQshREFBGAYqkUS6VYKmOBYqkYIzEvPKYz4BkLjAXGAmOhy0XDWROyJmQeZB5kHmQeZB589HWzbGdnJy8Lj4oQuLe318rwg7bpRUthBatQgVf6Bn2DvlEU/2UsMBYYC4yFpoWwiRvEDeIGcYO4ETfpJE4SJ4mT3Y6T2WAwyJ944gn13XdF0cONjQ29BbCN4Qdt04uHwgpWoUKr9A36Bn2D+ahpsXLiBnGDuEHcIG7ETQ6Ik8RJ4iRxkjhJnOy69vX/JOw91slfdq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C:\Users\krezka\Downloads\ksiegiWieczyst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6913055" cy="4755477"/>
          </a:xfrm>
          <a:prstGeom prst="rect">
            <a:avLst/>
          </a:prstGeom>
          <a:noFill/>
        </p:spPr>
      </p:pic>
      <p:sp>
        <p:nvSpPr>
          <p:cNvPr id="7" name="Strzałka w prawo 6"/>
          <p:cNvSpPr/>
          <p:nvPr/>
        </p:nvSpPr>
        <p:spPr>
          <a:xfrm rot="8380151">
            <a:off x="6368834" y="3123464"/>
            <a:ext cx="105802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85786" y="6429396"/>
            <a:ext cx="8185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/>
              <a:t>04.2020 https://przegladarka-ekw.ms.gov.pl/eukw_prz/KsiegiWieczyste/wyszukiwanieKW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110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0.00694 0.01019 0.02188 0.04769 0.04149 0.06158 C 0.06111 0.07547 0.10104 0.072 0.11754 0.0838 C 0.13403 0.09561 0.13576 0.122 0.14063 0.13195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Remember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463554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user’s</a:t>
            </a:r>
            <a:r>
              <a:rPr lang="pl-PL" dirty="0"/>
              <a:t> life </a:t>
            </a:r>
            <a:r>
              <a:rPr lang="pl-PL" dirty="0" err="1"/>
              <a:t>simpler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/>
              <a:t>Create</a:t>
            </a:r>
            <a:r>
              <a:rPr lang="pl-PL" sz="2400" dirty="0"/>
              <a:t> </a:t>
            </a:r>
            <a:r>
              <a:rPr lang="pl-PL" sz="2400" dirty="0" err="1"/>
              <a:t>information</a:t>
            </a:r>
            <a:r>
              <a:rPr lang="pl-PL" sz="2400" dirty="0"/>
              <a:t> </a:t>
            </a:r>
            <a:r>
              <a:rPr lang="pl-PL" sz="2400" dirty="0" err="1"/>
              <a:t>structure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/>
              <a:t>Ensure</a:t>
            </a:r>
            <a:r>
              <a:rPr lang="pl-PL" sz="2400" dirty="0"/>
              <a:t> </a:t>
            </a:r>
            <a:r>
              <a:rPr lang="pl-PL" sz="2400" dirty="0" err="1"/>
              <a:t>consistency</a:t>
            </a:r>
            <a:r>
              <a:rPr lang="pl-PL" sz="2400" dirty="0"/>
              <a:t>, </a:t>
            </a:r>
            <a:r>
              <a:rPr lang="pl-PL" sz="2400" dirty="0" err="1"/>
              <a:t>follow</a:t>
            </a:r>
            <a:r>
              <a:rPr lang="pl-PL" sz="2400" dirty="0"/>
              <a:t> </a:t>
            </a:r>
            <a:r>
              <a:rPr lang="pl-PL" sz="2400" dirty="0" err="1"/>
              <a:t>convention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/>
              <a:t>Remember</a:t>
            </a:r>
            <a:r>
              <a:rPr lang="pl-PL" sz="2400" dirty="0"/>
              <a:t> </a:t>
            </a:r>
            <a:r>
              <a:rPr lang="pl-PL" sz="2400" dirty="0" err="1"/>
              <a:t>about</a:t>
            </a:r>
            <a:r>
              <a:rPr lang="pl-PL" sz="2400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pl-PL" sz="2000" dirty="0" err="1"/>
              <a:t>Proximity</a:t>
            </a:r>
            <a:endParaRPr lang="pl-PL" sz="2000" dirty="0"/>
          </a:p>
          <a:p>
            <a:pPr marL="914400" lvl="1" indent="-514350">
              <a:buFont typeface="+mj-lt"/>
              <a:buAutoNum type="arabicPeriod"/>
            </a:pPr>
            <a:r>
              <a:rPr lang="pl-PL" sz="2000" dirty="0" err="1"/>
              <a:t>Alignment</a:t>
            </a:r>
            <a:endParaRPr lang="pl-PL" sz="2000" dirty="0"/>
          </a:p>
          <a:p>
            <a:pPr marL="914400" lvl="1" indent="-514350">
              <a:buFont typeface="+mj-lt"/>
              <a:buAutoNum type="arabicPeriod"/>
            </a:pPr>
            <a:r>
              <a:rPr lang="pl-PL" sz="2000" dirty="0" err="1"/>
              <a:t>Repetition</a:t>
            </a:r>
            <a:endParaRPr lang="pl-PL" sz="2000" dirty="0"/>
          </a:p>
          <a:p>
            <a:pPr marL="914400" lvl="1" indent="-514350">
              <a:buFont typeface="+mj-lt"/>
              <a:buAutoNum type="arabicPeriod"/>
            </a:pPr>
            <a:r>
              <a:rPr lang="pl-PL" sz="2000" dirty="0" err="1"/>
              <a:t>Contrast</a:t>
            </a:r>
            <a:endParaRPr lang="pl-P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77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Sources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materials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Designing</a:t>
            </a:r>
            <a:r>
              <a:rPr lang="pl-PL" dirty="0"/>
              <a:t> with the </a:t>
            </a:r>
            <a:r>
              <a:rPr lang="pl-PL" dirty="0" err="1"/>
              <a:t>Mind</a:t>
            </a:r>
            <a:r>
              <a:rPr lang="pl-PL" dirty="0"/>
              <a:t> in </a:t>
            </a:r>
            <a:r>
              <a:rPr lang="pl-PL" dirty="0" err="1"/>
              <a:t>Mind</a:t>
            </a:r>
            <a:r>
              <a:rPr lang="pl-PL" dirty="0"/>
              <a:t>”, Jeff Johnson</a:t>
            </a:r>
          </a:p>
          <a:p>
            <a:r>
              <a:rPr lang="pl-PL" dirty="0"/>
              <a:t>„DTP od podstaw”, Robin Williams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„Design </a:t>
            </a:r>
            <a:r>
              <a:rPr lang="pl-PL" dirty="0" err="1"/>
              <a:t>Tips</a:t>
            </a:r>
            <a:r>
              <a:rPr lang="pl-PL" dirty="0"/>
              <a:t>” by Steve </a:t>
            </a:r>
            <a:r>
              <a:rPr lang="pl-PL" dirty="0" err="1"/>
              <a:t>Schoger</a:t>
            </a:r>
            <a:r>
              <a:rPr lang="pl-PL" dirty="0"/>
              <a:t>, Adam </a:t>
            </a:r>
            <a:r>
              <a:rPr lang="pl-PL" dirty="0" err="1"/>
              <a:t>Wathan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https://twitter.com/i/moments/994601867987619840</a:t>
            </a:r>
            <a:endParaRPr lang="pl-PL" dirty="0"/>
          </a:p>
          <a:p>
            <a:r>
              <a:rPr lang="pl-PL" dirty="0">
                <a:hlinkClick r:id="rId5"/>
              </a:rPr>
              <a:t>https://cantunsee.space/</a:t>
            </a:r>
            <a:r>
              <a:rPr lang="pl-PL" dirty="0"/>
              <a:t> Select the design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correct</a:t>
            </a:r>
            <a:endParaRPr lang="pl-PL" dirty="0"/>
          </a:p>
          <a:p>
            <a:r>
              <a:rPr lang="pl-PL" dirty="0">
                <a:hlinkClick r:id="rId6"/>
              </a:rPr>
              <a:t>https://material.io/design/</a:t>
            </a:r>
            <a:r>
              <a:rPr lang="pl-PL" dirty="0"/>
              <a:t> Best </a:t>
            </a:r>
            <a:r>
              <a:rPr lang="pl-PL" dirty="0" err="1"/>
              <a:t>practices</a:t>
            </a:r>
            <a:r>
              <a:rPr lang="pl-PL" dirty="0"/>
              <a:t> of 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interface</a:t>
            </a:r>
            <a:r>
              <a:rPr lang="pl-PL" dirty="0"/>
              <a:t> design by Google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89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4453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already</a:t>
            </a:r>
            <a:r>
              <a:rPr lang="pl-PL" dirty="0"/>
              <a:t> </a:t>
            </a:r>
            <a:r>
              <a:rPr lang="pl-PL" dirty="0" err="1"/>
              <a:t>designing</a:t>
            </a:r>
            <a:r>
              <a:rPr lang="pl-PL" dirty="0"/>
              <a:t> GUI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let’s</a:t>
            </a:r>
            <a:r>
              <a:rPr lang="pl-PL" dirty="0"/>
              <a:t> design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consious</a:t>
            </a:r>
            <a:endParaRPr lang="pl-PL" dirty="0"/>
          </a:p>
          <a:p>
            <a:r>
              <a:rPr lang="pl-PL" dirty="0"/>
              <a:t>and make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better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profit?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0902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communication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user</a:t>
            </a:r>
            <a:endParaRPr lang="pl-PL" dirty="0"/>
          </a:p>
        </p:txBody>
      </p:sp>
      <p:pic>
        <p:nvPicPr>
          <p:cNvPr id="1027" name="Picture 3" descr="C:\Users\krezka\Downloads\img\20477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928802"/>
            <a:ext cx="4992345" cy="418784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215206" y="642939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image</a:t>
            </a:r>
            <a:r>
              <a:rPr lang="pl-PL" sz="1400" dirty="0"/>
              <a:t>: </a:t>
            </a:r>
            <a:r>
              <a:rPr lang="pl-PL" sz="1400" dirty="0" err="1"/>
              <a:t>Freepik.com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519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evaluation</a:t>
            </a:r>
            <a:endParaRPr lang="pl-PL" dirty="0"/>
          </a:p>
        </p:txBody>
      </p:sp>
      <p:pic>
        <p:nvPicPr>
          <p:cNvPr id="2051" name="Picture 3" descr="C:\Users\krezka\Downloads\img\4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7358114" cy="361678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7215206" y="642939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image</a:t>
            </a:r>
            <a:r>
              <a:rPr lang="pl-PL" sz="1400" dirty="0"/>
              <a:t>: </a:t>
            </a:r>
            <a:r>
              <a:rPr lang="pl-PL" sz="1400" dirty="0" err="1"/>
              <a:t>Freepik.com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219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valuable</a:t>
            </a:r>
            <a:r>
              <a:rPr lang="pl-PL" dirty="0"/>
              <a:t>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krezka\Downloads\img\3541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643050"/>
            <a:ext cx="4714908" cy="471490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215206" y="642939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image</a:t>
            </a:r>
            <a:r>
              <a:rPr lang="pl-PL" sz="1400" dirty="0"/>
              <a:t>: </a:t>
            </a:r>
            <a:r>
              <a:rPr lang="pl-PL" sz="1400" dirty="0" err="1"/>
              <a:t>Freepik.com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47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|24.8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|6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.6|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4|0.6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7.6|4|37.2|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4.2|1|1.9|1.7|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4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Przejrzystość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10269</TotalTime>
  <Words>923</Words>
  <Application>Microsoft Office PowerPoint</Application>
  <PresentationFormat>Pokaz na ekranie (4:3)</PresentationFormat>
  <Paragraphs>198</Paragraphs>
  <Slides>46</Slides>
  <Notes>46</Notes>
  <HiddenSlides>1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  <vt:variant>
        <vt:lpstr>Pokazy niestandardowe</vt:lpstr>
      </vt:variant>
      <vt:variant>
        <vt:i4>2</vt:i4>
      </vt:variant>
    </vt:vector>
  </HeadingPairs>
  <TitlesOfParts>
    <vt:vector size="53" baseType="lpstr">
      <vt:lpstr>Adobe Fan Heiti Std B</vt:lpstr>
      <vt:lpstr>Arial</vt:lpstr>
      <vt:lpstr>Calibri</vt:lpstr>
      <vt:lpstr>Freestyle Script</vt:lpstr>
      <vt:lpstr>Przejrzystość</vt:lpstr>
      <vt:lpstr>Graphic user interface  DESIGN</vt:lpstr>
      <vt:lpstr>Aneta Rosłan</vt:lpstr>
      <vt:lpstr>Content</vt:lpstr>
      <vt:lpstr>(WHY) Should  developer care?</vt:lpstr>
      <vt:lpstr>You are already designing GUI</vt:lpstr>
      <vt:lpstr>What is the profit?</vt:lpstr>
      <vt:lpstr>Effective communication with user</vt:lpstr>
      <vt:lpstr>Better evaluation</vt:lpstr>
      <vt:lpstr>More valuable work</vt:lpstr>
      <vt:lpstr>Work with graphic designers</vt:lpstr>
      <vt:lpstr>(WHAT) is The purpose</vt:lpstr>
      <vt:lpstr>The Purpose</vt:lpstr>
      <vt:lpstr>Good user interface</vt:lpstr>
      <vt:lpstr>Good design properties</vt:lpstr>
      <vt:lpstr>Clear user interface</vt:lpstr>
      <vt:lpstr>(How)  to Design interface</vt:lpstr>
      <vt:lpstr>Information Architecture</vt:lpstr>
      <vt:lpstr>Hierarchy &amp; structure</vt:lpstr>
      <vt:lpstr>Answer yourself</vt:lpstr>
      <vt:lpstr>Basic design rules</vt:lpstr>
      <vt:lpstr>Proximity and space – groups</vt:lpstr>
      <vt:lpstr>Alignment – order</vt:lpstr>
      <vt:lpstr>Repetition – structure</vt:lpstr>
      <vt:lpstr>Contrast – hierarchy</vt:lpstr>
      <vt:lpstr>Contrast and repetition</vt:lpstr>
      <vt:lpstr>Common mistakes</vt:lpstr>
      <vt:lpstr>Fear of space</vt:lpstr>
      <vt:lpstr>Leave empty space</vt:lpstr>
      <vt:lpstr>Random position</vt:lpstr>
      <vt:lpstr>Imagine the grid</vt:lpstr>
      <vt:lpstr>Too low contrast</vt:lpstr>
      <vt:lpstr>Contrast</vt:lpstr>
      <vt:lpstr>Quasi repetition</vt:lpstr>
      <vt:lpstr>Distinct repetition</vt:lpstr>
      <vt:lpstr>Schema</vt:lpstr>
      <vt:lpstr>Schema</vt:lpstr>
      <vt:lpstr>Examples</vt:lpstr>
      <vt:lpstr>Credit simulator</vt:lpstr>
      <vt:lpstr>Templar</vt:lpstr>
      <vt:lpstr>TestTool</vt:lpstr>
      <vt:lpstr>Fonts</vt:lpstr>
      <vt:lpstr>Default action button</vt:lpstr>
      <vt:lpstr>Summary</vt:lpstr>
      <vt:lpstr>Summary</vt:lpstr>
      <vt:lpstr>Sources and other materials</vt:lpstr>
      <vt:lpstr>Thank you!</vt:lpstr>
      <vt:lpstr>EN</vt:lpstr>
      <vt:lpstr>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the Chaos</dc:title>
  <dc:creator>Aneta Rosłan</dc:creator>
  <cp:lastModifiedBy>Aszklar Paweł</cp:lastModifiedBy>
  <cp:revision>396</cp:revision>
  <dcterms:created xsi:type="dcterms:W3CDTF">2018-01-22T20:38:13Z</dcterms:created>
  <dcterms:modified xsi:type="dcterms:W3CDTF">2022-04-25T12:20:28Z</dcterms:modified>
</cp:coreProperties>
</file>